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5" r:id="rId2"/>
  </p:sldMasterIdLst>
  <p:notesMasterIdLst>
    <p:notesMasterId r:id="rId49"/>
  </p:notesMasterIdLst>
  <p:handoutMasterIdLst>
    <p:handoutMasterId r:id="rId50"/>
  </p:handoutMasterIdLst>
  <p:sldIdLst>
    <p:sldId id="270" r:id="rId3"/>
    <p:sldId id="990" r:id="rId4"/>
    <p:sldId id="326" r:id="rId5"/>
    <p:sldId id="1323" r:id="rId6"/>
    <p:sldId id="1324" r:id="rId7"/>
    <p:sldId id="1325" r:id="rId8"/>
    <p:sldId id="1326" r:id="rId9"/>
    <p:sldId id="1327" r:id="rId10"/>
    <p:sldId id="1328" r:id="rId11"/>
    <p:sldId id="1329" r:id="rId12"/>
    <p:sldId id="1351" r:id="rId13"/>
    <p:sldId id="1330" r:id="rId14"/>
    <p:sldId id="1331" r:id="rId15"/>
    <p:sldId id="1332" r:id="rId16"/>
    <p:sldId id="1352" r:id="rId17"/>
    <p:sldId id="1353" r:id="rId18"/>
    <p:sldId id="1354" r:id="rId19"/>
    <p:sldId id="1333" r:id="rId20"/>
    <p:sldId id="1334" r:id="rId21"/>
    <p:sldId id="1335" r:id="rId22"/>
    <p:sldId id="1336" r:id="rId23"/>
    <p:sldId id="1337" r:id="rId24"/>
    <p:sldId id="1338" r:id="rId25"/>
    <p:sldId id="1339" r:id="rId26"/>
    <p:sldId id="1340" r:id="rId27"/>
    <p:sldId id="1341" r:id="rId28"/>
    <p:sldId id="1356" r:id="rId29"/>
    <p:sldId id="1357" r:id="rId30"/>
    <p:sldId id="1358" r:id="rId31"/>
    <p:sldId id="1359" r:id="rId32"/>
    <p:sldId id="1360" r:id="rId33"/>
    <p:sldId id="1361" r:id="rId34"/>
    <p:sldId id="1362" r:id="rId35"/>
    <p:sldId id="1363" r:id="rId36"/>
    <p:sldId id="1364" r:id="rId37"/>
    <p:sldId id="1365" r:id="rId38"/>
    <p:sldId id="1366" r:id="rId39"/>
    <p:sldId id="1367" r:id="rId40"/>
    <p:sldId id="1368" r:id="rId41"/>
    <p:sldId id="1369" r:id="rId42"/>
    <p:sldId id="1370" r:id="rId43"/>
    <p:sldId id="1371" r:id="rId44"/>
    <p:sldId id="1372" r:id="rId45"/>
    <p:sldId id="725" r:id="rId46"/>
    <p:sldId id="538" r:id="rId47"/>
    <p:sldId id="377" r:id="rId48"/>
  </p:sldIdLst>
  <p:sldSz cx="9144000" cy="6858000" type="screen4x3"/>
  <p:notesSz cx="7099300" cy="10234613"/>
  <p:defaultTextStyle>
    <a:defPPr>
      <a:defRPr lang="en-US"/>
    </a:defPPr>
    <a:lvl1pPr marL="0" lvl="0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3200" b="0" i="0" u="none" kern="1200" baseline="0">
        <a:solidFill>
          <a:schemeClr val="tx1"/>
        </a:solidFill>
        <a:latin typeface="Arial Black" panose="020B0A04020102020204" pitchFamily="34" charset="0"/>
        <a:ea typeface="+mn-ea"/>
        <a:cs typeface="+mn-cs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3200" b="0" i="0" u="none" kern="1200" baseline="0">
        <a:solidFill>
          <a:schemeClr val="tx1"/>
        </a:solidFill>
        <a:latin typeface="Arial Black" panose="020B0A04020102020204" pitchFamily="34" charset="0"/>
        <a:ea typeface="+mn-ea"/>
        <a:cs typeface="+mn-cs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3200" b="0" i="0" u="none" kern="1200" baseline="0">
        <a:solidFill>
          <a:schemeClr val="tx1"/>
        </a:solidFill>
        <a:latin typeface="Arial Black" panose="020B0A04020102020204" pitchFamily="34" charset="0"/>
        <a:ea typeface="+mn-ea"/>
        <a:cs typeface="+mn-cs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3200" b="0" i="0" u="none" kern="1200" baseline="0">
        <a:solidFill>
          <a:schemeClr val="tx1"/>
        </a:solidFill>
        <a:latin typeface="Arial Black" panose="020B0A04020102020204" pitchFamily="34" charset="0"/>
        <a:ea typeface="+mn-ea"/>
        <a:cs typeface="+mn-cs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3200" b="0" i="0" u="none" kern="1200" baseline="0">
        <a:solidFill>
          <a:schemeClr val="tx1"/>
        </a:solidFill>
        <a:latin typeface="Arial Black" panose="020B0A04020102020204" pitchFamily="34" charset="0"/>
        <a:ea typeface="+mn-ea"/>
        <a:cs typeface="+mn-cs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3200" b="0" i="0" u="none" kern="1200" baseline="0">
        <a:solidFill>
          <a:schemeClr val="tx1"/>
        </a:solidFill>
        <a:latin typeface="Arial Black" panose="020B0A04020102020204" pitchFamily="34" charset="0"/>
        <a:ea typeface="+mn-ea"/>
        <a:cs typeface="+mn-cs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3200" b="0" i="0" u="none" kern="1200" baseline="0">
        <a:solidFill>
          <a:schemeClr val="tx1"/>
        </a:solidFill>
        <a:latin typeface="Arial Black" panose="020B0A04020102020204" pitchFamily="34" charset="0"/>
        <a:ea typeface="+mn-ea"/>
        <a:cs typeface="+mn-cs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3200" b="0" i="0" u="none" kern="1200" baseline="0">
        <a:solidFill>
          <a:schemeClr val="tx1"/>
        </a:solidFill>
        <a:latin typeface="Arial Black" panose="020B0A04020102020204" pitchFamily="34" charset="0"/>
        <a:ea typeface="+mn-ea"/>
        <a:cs typeface="+mn-cs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3200" b="0" i="0" u="none" kern="1200" baseline="0">
        <a:solidFill>
          <a:schemeClr val="tx1"/>
        </a:solidFill>
        <a:latin typeface="Arial Black" panose="020B0A040201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5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EA49E"/>
    <a:srgbClr val="9F3DA5"/>
    <a:srgbClr val="003399"/>
    <a:srgbClr val="000066"/>
    <a:srgbClr val="3399FF"/>
    <a:srgbClr val="0033CC"/>
    <a:srgbClr val="000099"/>
    <a:srgbClr val="808080"/>
    <a:srgbClr val="5F5F5F"/>
    <a:srgbClr val="00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28" autoAdjust="0"/>
    <p:restoredTop sz="94254"/>
  </p:normalViewPr>
  <p:slideViewPr>
    <p:cSldViewPr showGuides="1">
      <p:cViewPr varScale="1">
        <p:scale>
          <a:sx n="70" d="100"/>
          <a:sy n="70" d="100"/>
        </p:scale>
        <p:origin x="534" y="66"/>
      </p:cViewPr>
      <p:guideLst>
        <p:guide orient="horz" pos="2160"/>
        <p:guide pos="2856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 showFormatting="0"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theme" Target="theme/theme1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8" Type="http://schemas.openxmlformats.org/officeDocument/2006/relationships/slide" Target="slides/slide6.xml"/><Relationship Id="rId51" Type="http://schemas.openxmlformats.org/officeDocument/2006/relationships/presProps" Target="pres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5437188" cy="5111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6661" tIns="48331" rIns="96661" bIns="48331" numCol="1" anchor="t" anchorCtr="0" compatLnSpc="1"/>
          <a:lstStyle>
            <a:lvl1pPr defTabSz="967105" eaLnBrk="0" hangingPunct="0">
              <a:spcBef>
                <a:spcPct val="0"/>
              </a:spcBef>
              <a:buClrTx/>
              <a:buSzTx/>
              <a:buFontTx/>
              <a:buNone/>
              <a:defRPr sz="1300">
                <a:latin typeface="Times New Roman" panose="02020603050405020304" charset="0"/>
                <a:cs typeface="+mn-cs"/>
              </a:defRPr>
            </a:lvl1pPr>
          </a:lstStyle>
          <a:p>
            <a:pPr marL="0" marR="0" lvl="0" indent="0" algn="l" defTabSz="96710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+mn-ea"/>
                <a:cs typeface="+mn-cs"/>
              </a:rPr>
              <a:t>The University of Adelaide, School of Computer Science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575300" y="0"/>
            <a:ext cx="1524000" cy="5111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6661" tIns="48331" rIns="96661" bIns="48331" numCol="1" anchor="t" anchorCtr="0" compatLnSpc="1"/>
          <a:lstStyle>
            <a:lvl1pPr algn="r" defTabSz="967105" eaLnBrk="0" hangingPunct="0">
              <a:spcBef>
                <a:spcPct val="0"/>
              </a:spcBef>
              <a:buClrTx/>
              <a:buSzTx/>
              <a:buFontTx/>
              <a:buNone/>
              <a:defRPr sz="1300">
                <a:latin typeface="Times New Roman" panose="02020603050405020304" charset="0"/>
                <a:cs typeface="+mn-cs"/>
              </a:defRPr>
            </a:lvl1pPr>
          </a:lstStyle>
          <a:p>
            <a:pPr marL="0" marR="0" lvl="0" indent="0" algn="r" defTabSz="96710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5F4F664-1650-487E-AD75-73178DC41CC4}" type="datetime3"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+mn-ea"/>
                <a:cs typeface="+mn-cs"/>
              </a:rPr>
              <a:t>3 December 2020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charset="0"/>
              <a:ea typeface="+mn-ea"/>
              <a:cs typeface="+mn-cs"/>
            </a:endParaRPr>
          </a:p>
        </p:txBody>
      </p:sp>
      <p:sp>
        <p:nvSpPr>
          <p:cNvPr id="614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3438"/>
            <a:ext cx="5437188" cy="5111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6661" tIns="48331" rIns="96661" bIns="48331" numCol="1" anchor="b" anchorCtr="0" compatLnSpc="1"/>
          <a:lstStyle>
            <a:lvl1pPr defTabSz="967105" eaLnBrk="0" hangingPunct="0">
              <a:spcBef>
                <a:spcPct val="0"/>
              </a:spcBef>
              <a:buClrTx/>
              <a:buSzTx/>
              <a:buFontTx/>
              <a:buNone/>
              <a:defRPr sz="1300">
                <a:latin typeface="Times New Roman" panose="02020603050405020304" charset="0"/>
                <a:cs typeface="+mn-cs"/>
              </a:defRPr>
            </a:lvl1pPr>
          </a:lstStyle>
          <a:p>
            <a:pPr marL="0" marR="0" lvl="0" indent="0" algn="l" defTabSz="96710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+mn-ea"/>
                <a:cs typeface="+mn-cs"/>
              </a:rPr>
              <a:t>Chapter 2 — Instructions: Language of the Computer</a:t>
            </a:r>
          </a:p>
        </p:txBody>
      </p:sp>
      <p:sp>
        <p:nvSpPr>
          <p:cNvPr id="614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575300" y="9723438"/>
            <a:ext cx="1524000" cy="5111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6661" tIns="48331" rIns="96661" bIns="48331" numCol="1" anchor="b" anchorCtr="0" compatLnSpc="1"/>
          <a:lstStyle>
            <a:lvl1pPr algn="r" defTabSz="967105">
              <a:defRPr sz="1300">
                <a:latin typeface="Times New Roman" panose="02020603050405020304" charset="0"/>
              </a:defRPr>
            </a:lvl1pPr>
          </a:lstStyle>
          <a:p>
            <a:pPr marL="0" marR="0" lvl="0" indent="0" algn="r" defTabSz="96710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E2502937-4162-4EF3-B0BD-7E4AA460D5DF}" type="slidenum"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+mn-ea"/>
                <a:cs typeface="Arial" panose="020B0604020202020204" pitchFamily="34" charset="0"/>
              </a:rPr>
              <a:t>‹#›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60395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6661" tIns="48331" rIns="96661" bIns="48331" numCol="1" anchor="t" anchorCtr="0" compatLnSpc="1"/>
          <a:lstStyle>
            <a:lvl1pPr defTabSz="967105" eaLnBrk="0" hangingPunct="0">
              <a:spcBef>
                <a:spcPct val="0"/>
              </a:spcBef>
              <a:buClrTx/>
              <a:buSzTx/>
              <a:buFontTx/>
              <a:buNone/>
              <a:defRPr sz="1300">
                <a:latin typeface="Times New Roman" panose="02020603050405020304" charset="0"/>
                <a:cs typeface="+mn-cs"/>
              </a:defRPr>
            </a:lvl1pPr>
          </a:lstStyle>
          <a:p>
            <a:pPr marL="0" marR="0" lvl="0" indent="0" algn="l" defTabSz="96710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+mn-ea"/>
                <a:cs typeface="+mn-cs"/>
              </a:rPr>
              <a:t>The University of Adelaide, School of Computer Science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2725" y="0"/>
            <a:ext cx="3076575" cy="5111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6661" tIns="48331" rIns="96661" bIns="48331" numCol="1" anchor="t" anchorCtr="0" compatLnSpc="1"/>
          <a:lstStyle>
            <a:lvl1pPr algn="r" defTabSz="967105" eaLnBrk="0" hangingPunct="0">
              <a:spcBef>
                <a:spcPct val="0"/>
              </a:spcBef>
              <a:buClrTx/>
              <a:buSzTx/>
              <a:buFontTx/>
              <a:buNone/>
              <a:defRPr sz="1300">
                <a:latin typeface="Times New Roman" panose="02020603050405020304" charset="0"/>
                <a:cs typeface="+mn-cs"/>
              </a:defRPr>
            </a:lvl1pPr>
          </a:lstStyle>
          <a:p>
            <a:pPr marL="0" marR="0" lvl="0" indent="0" algn="r" defTabSz="96710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2511245-2F95-47BF-8A9E-A618464C88CC}" type="datetime3"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+mn-ea"/>
                <a:cs typeface="+mn-cs"/>
              </a:rPr>
              <a:t>3 December 2020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charset="0"/>
              <a:ea typeface="+mn-ea"/>
              <a:cs typeface="+mn-cs"/>
            </a:endParaRPr>
          </a:p>
        </p:txBody>
      </p:sp>
      <p:sp>
        <p:nvSpPr>
          <p:cNvPr id="4100" name="Rectangle 4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90600" y="768350"/>
            <a:ext cx="5118100" cy="3838575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46150" y="4862513"/>
            <a:ext cx="5207000" cy="46037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6661" tIns="48331" rIns="96661" bIns="48331" numCol="1" anchor="t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+mn-ea"/>
                <a:cs typeface="+mn-cs"/>
              </a:rPr>
              <a:t>Click to edit Master text styles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+mn-ea"/>
                <a:cs typeface="+mn-cs"/>
              </a:rPr>
              <a:t>Second level</a:t>
            </a: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+mn-ea"/>
                <a:cs typeface="+mn-cs"/>
              </a:rPr>
              <a:t>Third level</a:t>
            </a:r>
          </a:p>
          <a:p>
            <a:pPr marL="1371600" marR="0" lvl="3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+mn-ea"/>
                <a:cs typeface="+mn-cs"/>
              </a:rPr>
              <a:t>Fourth level</a:t>
            </a:r>
          </a:p>
          <a:p>
            <a:pPr marL="1828800" marR="0" lvl="4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+mn-ea"/>
                <a:cs typeface="+mn-cs"/>
              </a:rPr>
              <a:t>Fifth level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3438"/>
            <a:ext cx="3076575" cy="5111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6661" tIns="48331" rIns="96661" bIns="48331" numCol="1" anchor="b" anchorCtr="0" compatLnSpc="1"/>
          <a:lstStyle>
            <a:lvl1pPr defTabSz="967105" eaLnBrk="0" hangingPunct="0">
              <a:spcBef>
                <a:spcPct val="0"/>
              </a:spcBef>
              <a:buClrTx/>
              <a:buSzTx/>
              <a:buFontTx/>
              <a:buNone/>
              <a:defRPr sz="1300">
                <a:latin typeface="Times New Roman" panose="02020603050405020304" charset="0"/>
                <a:cs typeface="+mn-cs"/>
              </a:defRPr>
            </a:lvl1pPr>
          </a:lstStyle>
          <a:p>
            <a:pPr marL="0" marR="0" lvl="0" indent="0" algn="l" defTabSz="96710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+mn-ea"/>
                <a:cs typeface="+mn-cs"/>
              </a:rPr>
              <a:t>Chapter 2 — Instructions: Language of the Computer</a:t>
            </a:r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2725" y="9723438"/>
            <a:ext cx="3076575" cy="5111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6661" tIns="48331" rIns="96661" bIns="48331" numCol="1" anchor="b" anchorCtr="0" compatLnSpc="1"/>
          <a:lstStyle>
            <a:lvl1pPr algn="r" defTabSz="967105">
              <a:defRPr sz="1300">
                <a:latin typeface="Times New Roman" panose="02020603050405020304" charset="0"/>
              </a:defRPr>
            </a:lvl1pPr>
          </a:lstStyle>
          <a:p>
            <a:pPr marL="0" marR="0" lvl="0" indent="0" algn="r" defTabSz="96710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2F0C3C9C-4F57-4EAF-9DFC-8E5CF829FAB8}" type="slidenum"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+mn-ea"/>
                <a:cs typeface="Arial" panose="020B0604020202020204" pitchFamily="34" charset="0"/>
              </a:rPr>
              <a:t>‹#›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9918785"/>
      </p:ext>
    </p:extLst>
  </p:cSld>
  <p:clrMap bg1="lt1" tx1="dk1" bg2="lt2" tx2="dk2" accent1="accent1" accent2="accent2" accent3="accent3" accent4="accent4" accent5="accent5" accent6="accent6" hlink="hlink" folHlink="folHlink"/>
  <p:hf sldNum="0" hdr="0" ftr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 txBox="1">
            <a:spLocks noGrp="1" noChangeArrowheads="1"/>
          </p:cNvSpPr>
          <p:nvPr>
            <p:ph type="hdr" sz="quarter"/>
          </p:nvPr>
        </p:nvSpPr>
        <p:spPr bwMode="auto"/>
        <p:txBody>
          <a:bodyPr wrap="square" lIns="96661" tIns="48331" rIns="96661" bIns="48331" numCol="1" anchor="t" anchorCtr="0" compatLnSpc="1"/>
          <a:lstStyle>
            <a:lvl1pPr defTabSz="967105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marL="742950" indent="-285750" defTabSz="967105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2pPr>
            <a:lvl3pPr marL="1143000" indent="-228600" defTabSz="967105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3pPr>
            <a:lvl4pPr marL="1600200" indent="-228600" defTabSz="967105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4pPr>
            <a:lvl5pPr marL="2057400" indent="-228600" defTabSz="967105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9pPr>
          </a:lstStyle>
          <a:p>
            <a:pPr marL="0" marR="0" lvl="0" indent="0" algn="l" defTabSz="96710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+mn-ea"/>
                <a:cs typeface="+mn-cs"/>
              </a:rPr>
              <a:t>The University of Adelaide, School of Computer Science</a:t>
            </a:r>
          </a:p>
        </p:txBody>
      </p:sp>
      <p:sp>
        <p:nvSpPr>
          <p:cNvPr id="20483" name="Rectangle 3"/>
          <p:cNvSpPr txBox="1">
            <a:spLocks noGrp="1" noChangeArrowheads="1"/>
          </p:cNvSpPr>
          <p:nvPr>
            <p:ph type="dt" sz="half"/>
          </p:nvPr>
        </p:nvSpPr>
        <p:spPr bwMode="auto"/>
        <p:txBody>
          <a:bodyPr wrap="square" lIns="96661" tIns="48331" rIns="96661" bIns="48331" numCol="1" anchor="t" anchorCtr="0" compatLnSpc="1"/>
          <a:lstStyle>
            <a:lvl1pPr defTabSz="967105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marL="742950" indent="-285750" defTabSz="967105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2pPr>
            <a:lvl3pPr marL="1143000" indent="-228600" defTabSz="967105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3pPr>
            <a:lvl4pPr marL="1600200" indent="-228600" defTabSz="967105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4pPr>
            <a:lvl5pPr marL="2057400" indent="-228600" defTabSz="967105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9pPr>
          </a:lstStyle>
          <a:p>
            <a:pPr marL="0" marR="0" lvl="0" indent="0" algn="r" defTabSz="96710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E19CAC58-94A5-469B-8DEA-186603CBD80E}" type="datetime3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+mn-ea"/>
                <a:cs typeface="+mn-cs"/>
              </a:rPr>
              <a:t>3 December 2020</a:t>
            </a:fld>
            <a:endParaRPr kumimoji="0" lang="en-US" sz="13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charset="0"/>
              <a:ea typeface="+mn-ea"/>
              <a:cs typeface="+mn-cs"/>
            </a:endParaRPr>
          </a:p>
        </p:txBody>
      </p:sp>
      <p:sp>
        <p:nvSpPr>
          <p:cNvPr id="20484" name="Rectangle 6"/>
          <p:cNvSpPr txBox="1">
            <a:spLocks noGrp="1" noChangeArrowheads="1"/>
          </p:cNvSpPr>
          <p:nvPr>
            <p:ph type="ftr" sz="quarter"/>
          </p:nvPr>
        </p:nvSpPr>
        <p:spPr bwMode="auto"/>
        <p:txBody>
          <a:bodyPr wrap="square" lIns="96661" tIns="48331" rIns="96661" bIns="48331" numCol="1" anchor="b" anchorCtr="0" compatLnSpc="1"/>
          <a:lstStyle>
            <a:lvl1pPr defTabSz="967105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marL="742950" indent="-285750" defTabSz="967105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2pPr>
            <a:lvl3pPr marL="1143000" indent="-228600" defTabSz="967105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3pPr>
            <a:lvl4pPr marL="1600200" indent="-228600" defTabSz="967105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4pPr>
            <a:lvl5pPr marL="2057400" indent="-228600" defTabSz="967105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9pPr>
          </a:lstStyle>
          <a:p>
            <a:pPr marL="0" marR="0" lvl="0" indent="0" algn="l" defTabSz="96710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+mn-ea"/>
                <a:cs typeface="+mn-cs"/>
              </a:rPr>
              <a:t>Chapter 2 — Instructions: Language of the Computer</a:t>
            </a:r>
          </a:p>
        </p:txBody>
      </p:sp>
      <p:sp>
        <p:nvSpPr>
          <p:cNvPr id="6148" name="Rectangle 7"/>
          <p:cNvSpPr txBox="1">
            <a:spLocks noGrp="1"/>
          </p:cNvSpPr>
          <p:nvPr>
            <p:ph type="sldNum" sz="quarter"/>
          </p:nvPr>
        </p:nvSpPr>
        <p:spPr>
          <a:xfrm>
            <a:off x="4022725" y="9723438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6661" tIns="48331" rIns="96661" bIns="48331" anchor="b"/>
          <a:lstStyle/>
          <a:p>
            <a:pPr lvl="0" algn="r" defTabSz="967105" eaLnBrk="1" hangingPunct="1"/>
            <a:fld id="{9A0DB2DC-4C9A-4742-B13C-FB6460FD3503}" type="slidenum">
              <a:rPr lang="en-US" altLang="zh-CN" sz="1300" dirty="0">
                <a:latin typeface="Times New Roman" panose="02020603050405020304" charset="0"/>
              </a:rPr>
              <a:t>1</a:t>
            </a:fld>
            <a:endParaRPr lang="en-US" altLang="zh-CN" sz="1300" dirty="0">
              <a:latin typeface="Times New Roman" panose="02020603050405020304" charset="0"/>
            </a:endParaRPr>
          </a:p>
        </p:txBody>
      </p:sp>
      <p:sp>
        <p:nvSpPr>
          <p:cNvPr id="6149" name="Rectangle 2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6150" name="Rectangle 3"/>
          <p:cNvSpPr>
            <a:spLocks noGrp="1"/>
          </p:cNvSpPr>
          <p:nvPr>
            <p:ph type="body"/>
          </p:nvPr>
        </p:nvSpPr>
        <p:spPr/>
        <p:txBody>
          <a:bodyPr wrap="square" lIns="96661" tIns="48331" rIns="96661" bIns="48331" anchor="t"/>
          <a:lstStyle/>
          <a:p>
            <a:pPr lvl="0" eaLnBrk="1" hangingPunct="1"/>
            <a:endParaRPr lang="en-AU" altLang="x-none" dirty="0"/>
          </a:p>
        </p:txBody>
      </p:sp>
    </p:spTree>
    <p:extLst>
      <p:ext uri="{BB962C8B-B14F-4D97-AF65-F5344CB8AC3E}">
        <p14:creationId xmlns:p14="http://schemas.microsoft.com/office/powerpoint/2010/main" val="7697381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/>
              <a:t>21.#</a:t>
            </a:r>
          </a:p>
        </p:txBody>
      </p:sp>
      <p:sp>
        <p:nvSpPr>
          <p:cNvPr id="307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7258236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/>
              <a:t>21.#</a:t>
            </a:r>
          </a:p>
        </p:txBody>
      </p:sp>
      <p:sp>
        <p:nvSpPr>
          <p:cNvPr id="327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1512025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/>
              <a:t>21.#</a:t>
            </a:r>
          </a:p>
        </p:txBody>
      </p:sp>
      <p:sp>
        <p:nvSpPr>
          <p:cNvPr id="34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4625807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/>
              <a:t>21.#</a:t>
            </a:r>
          </a:p>
        </p:txBody>
      </p:sp>
      <p:sp>
        <p:nvSpPr>
          <p:cNvPr id="368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2916608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/>
              <a:t>21.#</a:t>
            </a:r>
          </a:p>
        </p:txBody>
      </p:sp>
      <p:sp>
        <p:nvSpPr>
          <p:cNvPr id="327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4106735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/>
              <a:t>21.#</a:t>
            </a:r>
          </a:p>
        </p:txBody>
      </p:sp>
      <p:sp>
        <p:nvSpPr>
          <p:cNvPr id="389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6646085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/>
              <a:t>21.#</a:t>
            </a:r>
          </a:p>
        </p:txBody>
      </p:sp>
      <p:sp>
        <p:nvSpPr>
          <p:cNvPr id="40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1274374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/>
              <a:t>21.#</a:t>
            </a:r>
          </a:p>
        </p:txBody>
      </p:sp>
      <p:sp>
        <p:nvSpPr>
          <p:cNvPr id="430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64555316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/>
              <a:t>21.#</a:t>
            </a:r>
          </a:p>
        </p:txBody>
      </p:sp>
      <p:sp>
        <p:nvSpPr>
          <p:cNvPr id="450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2325897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/>
              <a:t>21.#</a:t>
            </a:r>
          </a:p>
        </p:txBody>
      </p:sp>
      <p:sp>
        <p:nvSpPr>
          <p:cNvPr id="47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9185626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6"/>
          <p:cNvSpPr txBox="1">
            <a:spLocks noGrp="1"/>
          </p:cNvSpPr>
          <p:nvPr>
            <p:ph type="ftr" sz="quarte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eaLnBrk="1" hangingPunct="1"/>
            <a:r>
              <a:rPr sz="1200" b="0" i="0" dirty="0">
                <a:latin typeface="Times New Roman" panose="02020603050405020304" charset="0"/>
              </a:rPr>
              <a:t>15.#</a:t>
            </a:r>
          </a:p>
        </p:txBody>
      </p:sp>
      <p:sp>
        <p:nvSpPr>
          <p:cNvPr id="22530" name="Rectangle 2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22531" name="Rectangle 3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t"/>
          <a:lstStyle/>
          <a:p>
            <a:pPr lvl="0" eaLnBrk="1" hangingPunct="1"/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877911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/>
              <a:t>21.#</a:t>
            </a:r>
          </a:p>
        </p:txBody>
      </p:sp>
      <p:sp>
        <p:nvSpPr>
          <p:cNvPr id="491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94347788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sz="3200" b="1" i="1">
                <a:solidFill>
                  <a:schemeClr val="tx1"/>
                </a:solidFill>
                <a:latin typeface="Baby Kruffy"/>
              </a:defRPr>
            </a:lvl1pPr>
            <a:lvl2pPr marL="742950" indent="-285750">
              <a:defRPr sz="3200" b="1" i="1">
                <a:solidFill>
                  <a:schemeClr val="tx1"/>
                </a:solidFill>
                <a:latin typeface="Baby Kruffy"/>
              </a:defRPr>
            </a:lvl2pPr>
            <a:lvl3pPr marL="1143000" indent="-228600">
              <a:defRPr sz="3200" b="1" i="1">
                <a:solidFill>
                  <a:schemeClr val="tx1"/>
                </a:solidFill>
                <a:latin typeface="Baby Kruffy"/>
              </a:defRPr>
            </a:lvl3pPr>
            <a:lvl4pPr marL="1600200" indent="-228600">
              <a:defRPr sz="3200" b="1" i="1">
                <a:solidFill>
                  <a:schemeClr val="tx1"/>
                </a:solidFill>
                <a:latin typeface="Baby Kruffy"/>
              </a:defRPr>
            </a:lvl4pPr>
            <a:lvl5pPr marL="2057400" indent="-228600">
              <a:defRPr sz="3200" b="1" i="1">
                <a:solidFill>
                  <a:schemeClr val="tx1"/>
                </a:solidFill>
                <a:latin typeface="Baby Kruffy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</a:defRPr>
            </a:lvl9pPr>
          </a:lstStyle>
          <a:p>
            <a:fld id="{ACB95638-1D15-4F2C-BB8E-F0738BD948D2}" type="slidenum">
              <a:rPr lang="en-US" altLang="en-US" sz="1200" b="0" i="0">
                <a:latin typeface="Times New Roman" panose="02020603050405020304" pitchFamily="18" charset="0"/>
              </a:rPr>
              <a:pPr/>
              <a:t>24</a:t>
            </a:fld>
            <a:endParaRPr lang="en-US" altLang="en-US" sz="1200" b="0" i="0">
              <a:latin typeface="Times New Roman" panose="02020603050405020304" pitchFamily="18" charset="0"/>
            </a:endParaRPr>
          </a:p>
        </p:txBody>
      </p:sp>
      <p:sp>
        <p:nvSpPr>
          <p:cNvPr id="51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84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92649312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sz="3200" b="1" i="1">
                <a:solidFill>
                  <a:schemeClr val="tx1"/>
                </a:solidFill>
                <a:latin typeface="Baby Kruffy"/>
              </a:defRPr>
            </a:lvl1pPr>
            <a:lvl2pPr marL="742950" indent="-285750">
              <a:defRPr sz="3200" b="1" i="1">
                <a:solidFill>
                  <a:schemeClr val="tx1"/>
                </a:solidFill>
                <a:latin typeface="Baby Kruffy"/>
              </a:defRPr>
            </a:lvl2pPr>
            <a:lvl3pPr marL="1143000" indent="-228600">
              <a:defRPr sz="3200" b="1" i="1">
                <a:solidFill>
                  <a:schemeClr val="tx1"/>
                </a:solidFill>
                <a:latin typeface="Baby Kruffy"/>
              </a:defRPr>
            </a:lvl3pPr>
            <a:lvl4pPr marL="1600200" indent="-228600">
              <a:defRPr sz="3200" b="1" i="1">
                <a:solidFill>
                  <a:schemeClr val="tx1"/>
                </a:solidFill>
                <a:latin typeface="Baby Kruffy"/>
              </a:defRPr>
            </a:lvl4pPr>
            <a:lvl5pPr marL="2057400" indent="-228600">
              <a:defRPr sz="3200" b="1" i="1">
                <a:solidFill>
                  <a:schemeClr val="tx1"/>
                </a:solidFill>
                <a:latin typeface="Baby Kruffy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</a:defRPr>
            </a:lvl9pPr>
          </a:lstStyle>
          <a:p>
            <a:fld id="{C1C02A63-8BB0-4AF9-90D7-B9195CB4FDE4}" type="slidenum">
              <a:rPr lang="en-US" altLang="en-US" sz="1200" b="0" i="0">
                <a:latin typeface="Times New Roman" panose="02020603050405020304" pitchFamily="18" charset="0"/>
              </a:rPr>
              <a:pPr/>
              <a:t>25</a:t>
            </a:fld>
            <a:endParaRPr lang="en-US" altLang="en-US" sz="1200" b="0" i="0">
              <a:latin typeface="Times New Roman" panose="02020603050405020304" pitchFamily="18" charset="0"/>
            </a:endParaRPr>
          </a:p>
        </p:txBody>
      </p:sp>
      <p:sp>
        <p:nvSpPr>
          <p:cNvPr id="53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05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27447608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sz="3200" b="1" i="1">
                <a:solidFill>
                  <a:schemeClr val="tx1"/>
                </a:solidFill>
                <a:latin typeface="Baby Kruffy"/>
              </a:defRPr>
            </a:lvl1pPr>
            <a:lvl2pPr marL="742950" indent="-285750">
              <a:defRPr sz="3200" b="1" i="1">
                <a:solidFill>
                  <a:schemeClr val="tx1"/>
                </a:solidFill>
                <a:latin typeface="Baby Kruffy"/>
              </a:defRPr>
            </a:lvl2pPr>
            <a:lvl3pPr marL="1143000" indent="-228600">
              <a:defRPr sz="3200" b="1" i="1">
                <a:solidFill>
                  <a:schemeClr val="tx1"/>
                </a:solidFill>
                <a:latin typeface="Baby Kruffy"/>
              </a:defRPr>
            </a:lvl3pPr>
            <a:lvl4pPr marL="1600200" indent="-228600">
              <a:defRPr sz="3200" b="1" i="1">
                <a:solidFill>
                  <a:schemeClr val="tx1"/>
                </a:solidFill>
                <a:latin typeface="Baby Kruffy"/>
              </a:defRPr>
            </a:lvl4pPr>
            <a:lvl5pPr marL="2057400" indent="-228600">
              <a:defRPr sz="3200" b="1" i="1">
                <a:solidFill>
                  <a:schemeClr val="tx1"/>
                </a:solidFill>
                <a:latin typeface="Baby Kruffy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</a:defRPr>
            </a:lvl9pPr>
          </a:lstStyle>
          <a:p>
            <a:fld id="{95AE47AD-AAA8-4502-99A9-2536F1530828}" type="slidenum">
              <a:rPr lang="en-US" altLang="en-US" sz="1200" b="0" i="0">
                <a:latin typeface="Times New Roman" panose="02020603050405020304" pitchFamily="18" charset="0"/>
              </a:rPr>
              <a:pPr/>
              <a:t>26</a:t>
            </a:fld>
            <a:endParaRPr lang="en-US" altLang="en-US" sz="1200" b="0" i="0">
              <a:latin typeface="Times New Roman" panose="02020603050405020304" pitchFamily="18" charset="0"/>
            </a:endParaRPr>
          </a:p>
        </p:txBody>
      </p:sp>
      <p:sp>
        <p:nvSpPr>
          <p:cNvPr id="552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25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7014513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/>
              <a:t>21.#</a:t>
            </a:r>
          </a:p>
        </p:txBody>
      </p:sp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1840012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/>
              <a:t>21.#</a:t>
            </a:r>
          </a:p>
        </p:txBody>
      </p:sp>
      <p:sp>
        <p:nvSpPr>
          <p:cNvPr id="20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5502662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/>
              <a:t>21.#</a:t>
            </a:r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5389137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/>
              <a:t>21.#</a:t>
            </a:r>
          </a:p>
        </p:txBody>
      </p:sp>
      <p:sp>
        <p:nvSpPr>
          <p:cNvPr id="24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8041364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/>
              <a:t>21.#</a:t>
            </a:r>
          </a:p>
        </p:txBody>
      </p:sp>
      <p:sp>
        <p:nvSpPr>
          <p:cNvPr id="26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1696293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/>
              <a:t>21.#</a:t>
            </a:r>
          </a:p>
        </p:txBody>
      </p:sp>
      <p:sp>
        <p:nvSpPr>
          <p:cNvPr id="28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7760324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/>
              <a:t>21.#</a:t>
            </a:r>
          </a:p>
        </p:txBody>
      </p:sp>
      <p:sp>
        <p:nvSpPr>
          <p:cNvPr id="307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0787258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fontAlgn="base"/>
            <a:r>
              <a:rPr lang="en-US" strike="noStrike" noProof="1" smtClean="0"/>
              <a:t>Click to edit Master title style</a:t>
            </a:r>
            <a:endParaRPr lang="en-US" strike="noStrike" noProof="1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pPr fontAlgn="base"/>
            <a:r>
              <a:rPr lang="en-US" strike="noStrike" noProof="1" smtClean="0"/>
              <a:t>Click to edit Master subtitle style</a:t>
            </a:r>
            <a:endParaRPr lang="en-US" strike="noStrike" noProof="1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pPr fontAlgn="base"/>
            <a:r>
              <a:rPr lang="en-US" strike="noStrike" noProof="1" smtClean="0"/>
              <a:t>Click to edit Master title style</a:t>
            </a:r>
            <a:endParaRPr lang="en-US" strike="noStrike" noProof="1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3200" b="0" i="0" u="none" strike="noStrike" kern="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en-US" strike="noStrike" noProof="1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strike="noStrike" noProof="1" smtClean="0"/>
              <a:t>Click to edit Master title style</a:t>
            </a:r>
            <a:endParaRPr lang="en-US" strike="noStrike" noProof="1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en-US" strike="noStrike" noProof="1" smtClean="0"/>
              <a:t>Click to edit Master text styles</a:t>
            </a:r>
          </a:p>
          <a:p>
            <a:pPr lvl="1" fontAlgn="base"/>
            <a:r>
              <a:rPr lang="en-US" strike="noStrike" noProof="1" smtClean="0"/>
              <a:t>Second level</a:t>
            </a:r>
          </a:p>
          <a:p>
            <a:pPr lvl="2" fontAlgn="base"/>
            <a:r>
              <a:rPr lang="en-US" strike="noStrike" noProof="1" smtClean="0"/>
              <a:t>Third level</a:t>
            </a:r>
          </a:p>
          <a:p>
            <a:pPr lvl="3" fontAlgn="base"/>
            <a:r>
              <a:rPr lang="en-US" strike="noStrike" noProof="1" smtClean="0"/>
              <a:t>Fourth level</a:t>
            </a:r>
          </a:p>
          <a:p>
            <a:pPr lvl="4" fontAlgn="base"/>
            <a:r>
              <a:rPr lang="en-US" strike="noStrike" noProof="1" smtClean="0"/>
              <a:t>Fifth level</a:t>
            </a:r>
            <a:endParaRPr lang="en-US" strike="noStrike" noProof="1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pPr fontAlgn="base"/>
            <a:r>
              <a:rPr lang="en-US" strike="noStrike" noProof="1" smtClean="0"/>
              <a:t>Click to edit Master title style</a:t>
            </a:r>
            <a:endParaRPr lang="en-US" strike="noStrike" noProof="1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fontAlgn="base"/>
            <a:r>
              <a:rPr lang="en-US" strike="noStrike" noProof="1" smtClean="0"/>
              <a:t>Click to edit Master text styles</a:t>
            </a:r>
          </a:p>
          <a:p>
            <a:pPr lvl="1" fontAlgn="base"/>
            <a:r>
              <a:rPr lang="en-US" strike="noStrike" noProof="1" smtClean="0"/>
              <a:t>Second level</a:t>
            </a:r>
          </a:p>
          <a:p>
            <a:pPr lvl="2" fontAlgn="base"/>
            <a:r>
              <a:rPr lang="en-US" strike="noStrike" noProof="1" smtClean="0"/>
              <a:t>Third level</a:t>
            </a:r>
          </a:p>
          <a:p>
            <a:pPr lvl="3" fontAlgn="base"/>
            <a:r>
              <a:rPr lang="en-US" strike="noStrike" noProof="1" smtClean="0"/>
              <a:t>Fourth level</a:t>
            </a:r>
          </a:p>
          <a:p>
            <a:pPr lvl="4" fontAlgn="base"/>
            <a:r>
              <a:rPr lang="en-US" strike="noStrike" noProof="1" smtClean="0"/>
              <a:t>Fifth level</a:t>
            </a:r>
            <a:endParaRPr lang="en-US" strike="noStrike" noProof="1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1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0" y="0"/>
            <a:ext cx="9144000" cy="76517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GB" sz="24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9" name="Rectangle 9"/>
          <p:cNvSpPr>
            <a:spLocks noChangeArrowheads="1"/>
          </p:cNvSpPr>
          <p:nvPr/>
        </p:nvSpPr>
        <p:spPr bwMode="auto">
          <a:xfrm>
            <a:off x="0" y="765175"/>
            <a:ext cx="9144000" cy="17463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wrap="none" anchor="ctr"/>
          <a:lstStyle>
            <a:lvl1pPr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buNone/>
              <a:defRPr/>
            </a:pPr>
            <a:endParaRPr kumimoji="0" lang="en-US" sz="3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Rectangle 19"/>
          <p:cNvSpPr>
            <a:spLocks noChangeArrowheads="1"/>
          </p:cNvSpPr>
          <p:nvPr/>
        </p:nvSpPr>
        <p:spPr bwMode="auto">
          <a:xfrm>
            <a:off x="2197100" y="765175"/>
            <a:ext cx="46038" cy="5732463"/>
          </a:xfrm>
          <a:prstGeom prst="rect">
            <a:avLst/>
          </a:prstGeom>
          <a:gradFill rotWithShape="1">
            <a:gsLst>
              <a:gs pos="0">
                <a:srgbClr val="808080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</p:spPr>
        <p:txBody>
          <a:bodyPr wrap="none" anchor="ctr"/>
          <a:lstStyle>
            <a:lvl1pPr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buNone/>
              <a:defRPr/>
            </a:pPr>
            <a:endParaRPr kumimoji="0" lang="en-US" sz="3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1" name="Rectangle 20"/>
          <p:cNvSpPr>
            <a:spLocks noChangeArrowheads="1"/>
          </p:cNvSpPr>
          <p:nvPr/>
        </p:nvSpPr>
        <p:spPr bwMode="auto">
          <a:xfrm>
            <a:off x="2559050" y="1195388"/>
            <a:ext cx="46038" cy="3816350"/>
          </a:xfrm>
          <a:prstGeom prst="rect">
            <a:avLst/>
          </a:prstGeom>
          <a:gradFill rotWithShape="1">
            <a:gsLst>
              <a:gs pos="0">
                <a:srgbClr val="767D79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txBody>
          <a:bodyPr wrap="none" anchor="ctr"/>
          <a:lstStyle>
            <a:lvl1pPr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buNone/>
              <a:defRPr/>
            </a:pPr>
            <a:endParaRPr kumimoji="0" lang="en-US" sz="3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2" name="Rectangle 21"/>
          <p:cNvSpPr>
            <a:spLocks noChangeArrowheads="1"/>
          </p:cNvSpPr>
          <p:nvPr/>
        </p:nvSpPr>
        <p:spPr bwMode="auto">
          <a:xfrm>
            <a:off x="2341563" y="1916113"/>
            <a:ext cx="6623050" cy="46038"/>
          </a:xfrm>
          <a:prstGeom prst="rect">
            <a:avLst/>
          </a:prstGeom>
          <a:gradFill rotWithShape="1">
            <a:gsLst>
              <a:gs pos="0">
                <a:srgbClr val="5F5F5F"/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txBody>
          <a:bodyPr wrap="none" anchor="ctr"/>
          <a:lstStyle>
            <a:lvl1pPr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buNone/>
              <a:defRPr/>
            </a:pPr>
            <a:endParaRPr kumimoji="0" lang="en-US" sz="3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3" name="Rectangle 38"/>
          <p:cNvSpPr>
            <a:spLocks noChangeArrowheads="1"/>
          </p:cNvSpPr>
          <p:nvPr/>
        </p:nvSpPr>
        <p:spPr bwMode="auto">
          <a:xfrm>
            <a:off x="0" y="6308725"/>
            <a:ext cx="9144000" cy="54927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buNone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</p:txBody>
      </p:sp>
      <p:sp>
        <p:nvSpPr>
          <p:cNvPr id="14" name="Rectangle 39"/>
          <p:cNvSpPr>
            <a:spLocks noChangeArrowheads="1"/>
          </p:cNvSpPr>
          <p:nvPr/>
        </p:nvSpPr>
        <p:spPr bwMode="auto">
          <a:xfrm>
            <a:off x="0" y="6308725"/>
            <a:ext cx="9144000" cy="17463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wrap="none" anchor="ctr"/>
          <a:lstStyle>
            <a:lvl1pPr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buNone/>
              <a:defRPr/>
            </a:pPr>
            <a:endParaRPr kumimoji="0" lang="en-US" sz="3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5" name="Text Box 42"/>
          <p:cNvSpPr txBox="1">
            <a:spLocks noChangeArrowheads="1"/>
          </p:cNvSpPr>
          <p:nvPr/>
        </p:nvSpPr>
        <p:spPr bwMode="auto">
          <a:xfrm>
            <a:off x="8388350" y="6497638"/>
            <a:ext cx="576263" cy="27463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2C6593B8-455B-4147-8342-0DD5E2CC034A}" type="slidenum">
              <a:rPr kumimoji="0" lang="en-AU" sz="12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‹#›</a:t>
            </a:fld>
            <a:endParaRPr kumimoji="0" lang="en-GB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628650" y="365125"/>
            <a:ext cx="7886700" cy="58118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-76200" y="6400800"/>
            <a:ext cx="1905000" cy="457200"/>
          </a:xfrm>
        </p:spPr>
        <p:txBody>
          <a:bodyPr/>
          <a:lstStyle/>
          <a:p>
            <a:pPr lvl="0"/>
            <a:r>
              <a:t>11.</a:t>
            </a:r>
            <a:fld id="{9A0DB2DC-4C9A-4742-B13C-FB6460FD3503}" type="slidenum">
              <a:rPr lang="en-US" sz="2000" b="1">
                <a:solidFill>
                  <a:schemeClr val="bg2"/>
                </a:solidFill>
                <a:latin typeface="Arial" panose="020B0604020202020204" pitchFamily="34" charset="0"/>
              </a:rPr>
              <a:t>‹#›</a:t>
            </a:fld>
            <a:endParaRPr lang="en-US" sz="2000" b="1">
              <a:solidFill>
                <a:schemeClr val="bg2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735" b="1" i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>
          <a:xfrm>
            <a:off x="3108960" y="6377939"/>
            <a:ext cx="2926080" cy="3429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>
          <a:xfrm>
            <a:off x="457200" y="6377939"/>
            <a:ext cx="2103120" cy="342900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12/3/2020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>
          <a:xfrm>
            <a:off x="664737" y="6243369"/>
            <a:ext cx="575572" cy="253360"/>
          </a:xfrm>
          <a:prstGeom prst="rect">
            <a:avLst/>
          </a:prstGeom>
        </p:spPr>
        <p:txBody>
          <a:bodyPr lIns="0" tIns="0" rIns="0" bIns="0"/>
          <a:lstStyle>
            <a:lvl1pPr>
              <a:defRPr sz="1710" b="1" i="0">
                <a:solidFill>
                  <a:srgbClr val="1B1B1B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pPr marL="10795">
              <a:lnSpc>
                <a:spcPts val="1815"/>
              </a:lnSpc>
            </a:pPr>
            <a:r>
              <a:rPr lang="en-IN" spc="-4" smtClean="0"/>
              <a:t>13.</a:t>
            </a:r>
            <a:fld id="{81D60167-4931-47E6-BA6A-407CBD079E47}" type="slidenum">
              <a:rPr lang="en-IN" spc="-4" smtClean="0"/>
              <a:t>‹#›</a:t>
            </a:fld>
            <a:endParaRPr spc="-4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fontAlgn="base"/>
            <a:r>
              <a:rPr lang="en-US" strike="noStrike" noProof="1" smtClean="0"/>
              <a:t>Click to edit Master title style</a:t>
            </a:r>
            <a:endParaRPr lang="en-US" strike="noStrike" noProof="1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pPr fontAlgn="base"/>
            <a:r>
              <a:rPr lang="en-US" strike="noStrike" noProof="1" smtClean="0"/>
              <a:t>Click to edit Master subtitle style</a:t>
            </a:r>
            <a:endParaRPr lang="en-US" strike="noStrike" noProof="1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9762"/>
          </a:xfrm>
        </p:spPr>
        <p:txBody>
          <a:bodyPr/>
          <a:lstStyle>
            <a:lvl1pPr>
              <a:defRPr sz="2800"/>
            </a:lvl1pPr>
          </a:lstStyle>
          <a:p>
            <a:pPr fontAlgn="base"/>
            <a:r>
              <a:rPr lang="en-US" strike="noStrike" noProof="1" smtClean="0"/>
              <a:t>Click to edit Master title style</a:t>
            </a:r>
            <a:endParaRPr lang="en-US" strike="noStrike" noProof="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51355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200"/>
            </a:lvl4pPr>
            <a:lvl5pPr>
              <a:defRPr sz="1200"/>
            </a:lvl5pPr>
          </a:lstStyle>
          <a:p>
            <a:pPr lvl="0" fontAlgn="base"/>
            <a:r>
              <a:rPr lang="en-US" strike="noStrike" noProof="1" smtClean="0"/>
              <a:t>Click to edit Master text styles</a:t>
            </a:r>
          </a:p>
          <a:p>
            <a:pPr lvl="1" fontAlgn="base"/>
            <a:r>
              <a:rPr lang="en-US" strike="noStrike" noProof="1" smtClean="0"/>
              <a:t>Second level</a:t>
            </a:r>
          </a:p>
          <a:p>
            <a:pPr lvl="2" fontAlgn="base"/>
            <a:r>
              <a:rPr lang="en-US" strike="noStrike" noProof="1" smtClean="0"/>
              <a:t>Third level</a:t>
            </a:r>
          </a:p>
          <a:p>
            <a:pPr lvl="3" fontAlgn="base"/>
            <a:r>
              <a:rPr lang="en-US" strike="noStrike" noProof="1" smtClean="0"/>
              <a:t>Fourth level</a:t>
            </a:r>
          </a:p>
          <a:p>
            <a:pPr lvl="4" fontAlgn="base"/>
            <a:r>
              <a:rPr lang="en-US" strike="noStrike" noProof="1" smtClean="0"/>
              <a:t>Fifth level</a:t>
            </a:r>
            <a:endParaRPr lang="en-US" strike="noStrike" noProof="1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strike="noStrike" noProof="1" smtClean="0"/>
              <a:t>Click to edit Master title style</a:t>
            </a:r>
            <a:endParaRPr lang="en-US" strike="noStrike" noProof="1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9762"/>
          </a:xfrm>
        </p:spPr>
        <p:txBody>
          <a:bodyPr/>
          <a:lstStyle>
            <a:lvl1pPr>
              <a:defRPr sz="2800"/>
            </a:lvl1pPr>
          </a:lstStyle>
          <a:p>
            <a:pPr fontAlgn="base"/>
            <a:r>
              <a:rPr lang="en-US" strike="noStrike" noProof="1" smtClean="0"/>
              <a:t>Click to edit Master title style</a:t>
            </a:r>
            <a:endParaRPr lang="en-US" strike="noStrike" noProof="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51355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200"/>
            </a:lvl4pPr>
            <a:lvl5pPr>
              <a:defRPr sz="1200"/>
            </a:lvl5pPr>
          </a:lstStyle>
          <a:p>
            <a:pPr lvl="0" fontAlgn="base"/>
            <a:r>
              <a:rPr lang="en-US" strike="noStrike" noProof="1" smtClean="0"/>
              <a:t>Click to edit Master text styles</a:t>
            </a:r>
          </a:p>
          <a:p>
            <a:pPr lvl="1" fontAlgn="base"/>
            <a:r>
              <a:rPr lang="en-US" strike="noStrike" noProof="1" smtClean="0"/>
              <a:t>Second level</a:t>
            </a:r>
          </a:p>
          <a:p>
            <a:pPr lvl="2" fontAlgn="base"/>
            <a:r>
              <a:rPr lang="en-US" strike="noStrike" noProof="1" smtClean="0"/>
              <a:t>Third level</a:t>
            </a:r>
          </a:p>
          <a:p>
            <a:pPr lvl="3" fontAlgn="base"/>
            <a:r>
              <a:rPr lang="en-US" strike="noStrike" noProof="1" smtClean="0"/>
              <a:t>Fourth level</a:t>
            </a:r>
          </a:p>
          <a:p>
            <a:pPr lvl="4" fontAlgn="base"/>
            <a:r>
              <a:rPr lang="en-US" strike="noStrike" noProof="1" smtClean="0"/>
              <a:t>Fifth level</a:t>
            </a:r>
            <a:endParaRPr lang="en-US" strike="noStrike" noProof="1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strike="noStrike" noProof="1" smtClean="0"/>
              <a:t>Click to edit Master title style</a:t>
            </a:r>
            <a:endParaRPr lang="en-US" strike="noStrike" noProof="1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strike="noStrike" noProof="1" smtClean="0"/>
              <a:t>Click to edit Master title style</a:t>
            </a:r>
            <a:endParaRPr lang="en-US" strike="noStrike" noProof="1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pPr fontAlgn="base"/>
            <a:r>
              <a:rPr lang="en-US" strike="noStrike" noProof="1" smtClean="0"/>
              <a:t>Click to edit Master title style</a:t>
            </a:r>
            <a:endParaRPr lang="en-US" strike="noStrike" noProof="1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 fontAlgn="base"/>
            <a:r>
              <a:rPr lang="en-US" strike="noStrike" noProof="1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strike="noStrike" noProof="1" smtClean="0"/>
              <a:t>Click to edit Master title style</a:t>
            </a:r>
            <a:endParaRPr lang="en-US" strike="noStrike" noProof="1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en-US" strike="noStrike" noProof="1" smtClean="0"/>
              <a:t>Click to edit Master text styles</a:t>
            </a:r>
          </a:p>
          <a:p>
            <a:pPr lvl="1" fontAlgn="base"/>
            <a:r>
              <a:rPr lang="en-US" strike="noStrike" noProof="1" smtClean="0"/>
              <a:t>Second level</a:t>
            </a:r>
          </a:p>
          <a:p>
            <a:pPr lvl="2" fontAlgn="base"/>
            <a:r>
              <a:rPr lang="en-US" strike="noStrike" noProof="1" smtClean="0"/>
              <a:t>Third level</a:t>
            </a:r>
          </a:p>
          <a:p>
            <a:pPr lvl="3" fontAlgn="base"/>
            <a:r>
              <a:rPr lang="en-US" strike="noStrike" noProof="1" smtClean="0"/>
              <a:t>Fourth level</a:t>
            </a:r>
          </a:p>
          <a:p>
            <a:pPr lvl="4" fontAlgn="base"/>
            <a:r>
              <a:rPr lang="en-US" strike="noStrike" noProof="1" smtClean="0"/>
              <a:t>Fifth level</a:t>
            </a:r>
            <a:endParaRPr lang="en-US" strike="noStrike" noProof="1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en-US" strike="noStrike" noProof="1" smtClean="0"/>
              <a:t>Click to edit Master text styles</a:t>
            </a:r>
          </a:p>
          <a:p>
            <a:pPr lvl="1" fontAlgn="base"/>
            <a:r>
              <a:rPr lang="en-US" strike="noStrike" noProof="1" smtClean="0"/>
              <a:t>Second level</a:t>
            </a:r>
          </a:p>
          <a:p>
            <a:pPr lvl="2" fontAlgn="base"/>
            <a:r>
              <a:rPr lang="en-US" strike="noStrike" noProof="1" smtClean="0"/>
              <a:t>Third level</a:t>
            </a:r>
          </a:p>
          <a:p>
            <a:pPr lvl="3" fontAlgn="base"/>
            <a:r>
              <a:rPr lang="en-US" strike="noStrike" noProof="1" smtClean="0"/>
              <a:t>Fourth level</a:t>
            </a:r>
          </a:p>
          <a:p>
            <a:pPr lvl="4" fontAlgn="base"/>
            <a:r>
              <a:rPr lang="en-US" strike="noStrike" noProof="1" smtClean="0"/>
              <a:t>Fifth level</a:t>
            </a:r>
            <a:endParaRPr lang="en-US" strike="noStrike" noProof="1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fontAlgn="base"/>
            <a:r>
              <a:rPr lang="en-US" strike="noStrike" noProof="1" smtClean="0"/>
              <a:t>Click to edit Master title style</a:t>
            </a:r>
            <a:endParaRPr lang="en-US" strike="noStrike" noProof="1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en-US" strike="noStrike" noProof="1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en-US" strike="noStrike" noProof="1" smtClean="0"/>
              <a:t>Click to edit Master text styles</a:t>
            </a:r>
          </a:p>
          <a:p>
            <a:pPr lvl="1" fontAlgn="base"/>
            <a:r>
              <a:rPr lang="en-US" strike="noStrike" noProof="1" smtClean="0"/>
              <a:t>Second level</a:t>
            </a:r>
          </a:p>
          <a:p>
            <a:pPr lvl="2" fontAlgn="base"/>
            <a:r>
              <a:rPr lang="en-US" strike="noStrike" noProof="1" smtClean="0"/>
              <a:t>Third level</a:t>
            </a:r>
          </a:p>
          <a:p>
            <a:pPr lvl="3" fontAlgn="base"/>
            <a:r>
              <a:rPr lang="en-US" strike="noStrike" noProof="1" smtClean="0"/>
              <a:t>Fourth level</a:t>
            </a:r>
          </a:p>
          <a:p>
            <a:pPr lvl="4" fontAlgn="base"/>
            <a:r>
              <a:rPr lang="en-US" strike="noStrike" noProof="1" smtClean="0"/>
              <a:t>Fifth level</a:t>
            </a:r>
            <a:endParaRPr lang="en-US" strike="noStrike" noProof="1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en-US" strike="noStrike" noProof="1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en-US" strike="noStrike" noProof="1" smtClean="0"/>
              <a:t>Click to edit Master text styles</a:t>
            </a:r>
          </a:p>
          <a:p>
            <a:pPr lvl="1" fontAlgn="base"/>
            <a:r>
              <a:rPr lang="en-US" strike="noStrike" noProof="1" smtClean="0"/>
              <a:t>Second level</a:t>
            </a:r>
          </a:p>
          <a:p>
            <a:pPr lvl="2" fontAlgn="base"/>
            <a:r>
              <a:rPr lang="en-US" strike="noStrike" noProof="1" smtClean="0"/>
              <a:t>Third level</a:t>
            </a:r>
          </a:p>
          <a:p>
            <a:pPr lvl="3" fontAlgn="base"/>
            <a:r>
              <a:rPr lang="en-US" strike="noStrike" noProof="1" smtClean="0"/>
              <a:t>Fourth level</a:t>
            </a:r>
          </a:p>
          <a:p>
            <a:pPr lvl="4" fontAlgn="base"/>
            <a:r>
              <a:rPr lang="en-US" strike="noStrike" noProof="1" smtClean="0"/>
              <a:t>Fifth level</a:t>
            </a:r>
            <a:endParaRPr lang="en-US" strike="noStrike" noProof="1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pPr fontAlgn="base"/>
            <a:r>
              <a:rPr lang="en-US" strike="noStrike" noProof="1" smtClean="0"/>
              <a:t>Click to edit Master title style</a:t>
            </a:r>
            <a:endParaRPr lang="en-US" strike="noStrike" noProof="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fontAlgn="base"/>
            <a:r>
              <a:rPr lang="en-US" strike="noStrike" noProof="1" smtClean="0"/>
              <a:t>Click to edit Master text styles</a:t>
            </a:r>
          </a:p>
          <a:p>
            <a:pPr lvl="1" fontAlgn="base"/>
            <a:r>
              <a:rPr lang="en-US" strike="noStrike" noProof="1" smtClean="0"/>
              <a:t>Second level</a:t>
            </a:r>
          </a:p>
          <a:p>
            <a:pPr lvl="2" fontAlgn="base"/>
            <a:r>
              <a:rPr lang="en-US" strike="noStrike" noProof="1" smtClean="0"/>
              <a:t>Third level</a:t>
            </a:r>
          </a:p>
          <a:p>
            <a:pPr lvl="3" fontAlgn="base"/>
            <a:r>
              <a:rPr lang="en-US" strike="noStrike" noProof="1" smtClean="0"/>
              <a:t>Fourth level</a:t>
            </a:r>
          </a:p>
          <a:p>
            <a:pPr lvl="4" fontAlgn="base"/>
            <a:r>
              <a:rPr lang="en-US" strike="noStrike" noProof="1" smtClean="0"/>
              <a:t>Fifth level</a:t>
            </a:r>
            <a:endParaRPr lang="en-US" strike="noStrike" noProof="1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en-US" strike="noStrike" noProof="1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pPr fontAlgn="base"/>
            <a:r>
              <a:rPr lang="en-US" strike="noStrike" noProof="1" smtClean="0"/>
              <a:t>Click to edit Master title style</a:t>
            </a:r>
            <a:endParaRPr lang="en-US" strike="noStrike" noProof="1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3200" b="0" i="0" u="none" strike="noStrike" kern="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en-US" strike="noStrike" noProof="1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strike="noStrike" noProof="1" smtClean="0"/>
              <a:t>Click to edit Master title style</a:t>
            </a:r>
            <a:endParaRPr lang="en-US" strike="noStrike" noProof="1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en-US" strike="noStrike" noProof="1" smtClean="0"/>
              <a:t>Click to edit Master text styles</a:t>
            </a:r>
          </a:p>
          <a:p>
            <a:pPr lvl="1" fontAlgn="base"/>
            <a:r>
              <a:rPr lang="en-US" strike="noStrike" noProof="1" smtClean="0"/>
              <a:t>Second level</a:t>
            </a:r>
          </a:p>
          <a:p>
            <a:pPr lvl="2" fontAlgn="base"/>
            <a:r>
              <a:rPr lang="en-US" strike="noStrike" noProof="1" smtClean="0"/>
              <a:t>Third level</a:t>
            </a:r>
          </a:p>
          <a:p>
            <a:pPr lvl="3" fontAlgn="base"/>
            <a:r>
              <a:rPr lang="en-US" strike="noStrike" noProof="1" smtClean="0"/>
              <a:t>Fourth level</a:t>
            </a:r>
          </a:p>
          <a:p>
            <a:pPr lvl="4" fontAlgn="base"/>
            <a:r>
              <a:rPr lang="en-US" strike="noStrike" noProof="1" smtClean="0"/>
              <a:t>Fifth level</a:t>
            </a:r>
            <a:endParaRPr lang="en-US" strike="noStrike" noProof="1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pPr fontAlgn="base"/>
            <a:r>
              <a:rPr lang="en-US" strike="noStrike" noProof="1" smtClean="0"/>
              <a:t>Click to edit Master title style</a:t>
            </a:r>
            <a:endParaRPr lang="en-US" strike="noStrike" noProof="1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fontAlgn="base"/>
            <a:r>
              <a:rPr lang="en-US" strike="noStrike" noProof="1" smtClean="0"/>
              <a:t>Click to edit Master text styles</a:t>
            </a:r>
          </a:p>
          <a:p>
            <a:pPr lvl="1" fontAlgn="base"/>
            <a:r>
              <a:rPr lang="en-US" strike="noStrike" noProof="1" smtClean="0"/>
              <a:t>Second level</a:t>
            </a:r>
          </a:p>
          <a:p>
            <a:pPr lvl="2" fontAlgn="base"/>
            <a:r>
              <a:rPr lang="en-US" strike="noStrike" noProof="1" smtClean="0"/>
              <a:t>Third level</a:t>
            </a:r>
          </a:p>
          <a:p>
            <a:pPr lvl="3" fontAlgn="base"/>
            <a:r>
              <a:rPr lang="en-US" strike="noStrike" noProof="1" smtClean="0"/>
              <a:t>Fourth level</a:t>
            </a:r>
          </a:p>
          <a:p>
            <a:pPr lvl="4" fontAlgn="base"/>
            <a:r>
              <a:rPr lang="en-US" strike="noStrike" noProof="1" smtClean="0"/>
              <a:t>Fifth level</a:t>
            </a:r>
            <a:endParaRPr lang="en-US" strike="noStrike" noProof="1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1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0" y="0"/>
            <a:ext cx="9144000" cy="76517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GB" sz="24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9" name="Rectangle 9"/>
          <p:cNvSpPr>
            <a:spLocks noChangeArrowheads="1"/>
          </p:cNvSpPr>
          <p:nvPr/>
        </p:nvSpPr>
        <p:spPr bwMode="auto">
          <a:xfrm>
            <a:off x="0" y="765175"/>
            <a:ext cx="9144000" cy="17463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wrap="none" anchor="ctr"/>
          <a:lstStyle>
            <a:lvl1pPr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buNone/>
              <a:defRPr/>
            </a:pPr>
            <a:endParaRPr kumimoji="0" lang="en-US" sz="3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Rectangle 19"/>
          <p:cNvSpPr>
            <a:spLocks noChangeArrowheads="1"/>
          </p:cNvSpPr>
          <p:nvPr/>
        </p:nvSpPr>
        <p:spPr bwMode="auto">
          <a:xfrm>
            <a:off x="2197100" y="765175"/>
            <a:ext cx="46038" cy="5732463"/>
          </a:xfrm>
          <a:prstGeom prst="rect">
            <a:avLst/>
          </a:prstGeom>
          <a:gradFill rotWithShape="1">
            <a:gsLst>
              <a:gs pos="0">
                <a:srgbClr val="808080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</p:spPr>
        <p:txBody>
          <a:bodyPr wrap="none" anchor="ctr"/>
          <a:lstStyle>
            <a:lvl1pPr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buNone/>
              <a:defRPr/>
            </a:pPr>
            <a:endParaRPr kumimoji="0" lang="en-US" sz="3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1" name="Rectangle 20"/>
          <p:cNvSpPr>
            <a:spLocks noChangeArrowheads="1"/>
          </p:cNvSpPr>
          <p:nvPr/>
        </p:nvSpPr>
        <p:spPr bwMode="auto">
          <a:xfrm>
            <a:off x="2559050" y="1195388"/>
            <a:ext cx="46038" cy="3816350"/>
          </a:xfrm>
          <a:prstGeom prst="rect">
            <a:avLst/>
          </a:prstGeom>
          <a:gradFill rotWithShape="1">
            <a:gsLst>
              <a:gs pos="0">
                <a:srgbClr val="767D79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txBody>
          <a:bodyPr wrap="none" anchor="ctr"/>
          <a:lstStyle>
            <a:lvl1pPr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buNone/>
              <a:defRPr/>
            </a:pPr>
            <a:endParaRPr kumimoji="0" lang="en-US" sz="3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2" name="Rectangle 21"/>
          <p:cNvSpPr>
            <a:spLocks noChangeArrowheads="1"/>
          </p:cNvSpPr>
          <p:nvPr/>
        </p:nvSpPr>
        <p:spPr bwMode="auto">
          <a:xfrm>
            <a:off x="2341563" y="1916113"/>
            <a:ext cx="6623050" cy="46038"/>
          </a:xfrm>
          <a:prstGeom prst="rect">
            <a:avLst/>
          </a:prstGeom>
          <a:gradFill rotWithShape="1">
            <a:gsLst>
              <a:gs pos="0">
                <a:srgbClr val="5F5F5F"/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txBody>
          <a:bodyPr wrap="none" anchor="ctr"/>
          <a:lstStyle>
            <a:lvl1pPr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buNone/>
              <a:defRPr/>
            </a:pPr>
            <a:endParaRPr kumimoji="0" lang="en-US" sz="3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3" name="Rectangle 38"/>
          <p:cNvSpPr>
            <a:spLocks noChangeArrowheads="1"/>
          </p:cNvSpPr>
          <p:nvPr/>
        </p:nvSpPr>
        <p:spPr bwMode="auto">
          <a:xfrm>
            <a:off x="0" y="6308725"/>
            <a:ext cx="9144000" cy="54927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buNone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</p:txBody>
      </p:sp>
      <p:sp>
        <p:nvSpPr>
          <p:cNvPr id="14" name="Rectangle 39"/>
          <p:cNvSpPr>
            <a:spLocks noChangeArrowheads="1"/>
          </p:cNvSpPr>
          <p:nvPr/>
        </p:nvSpPr>
        <p:spPr bwMode="auto">
          <a:xfrm>
            <a:off x="0" y="6308725"/>
            <a:ext cx="9144000" cy="17463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wrap="none" anchor="ctr"/>
          <a:lstStyle>
            <a:lvl1pPr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buNone/>
              <a:defRPr/>
            </a:pPr>
            <a:endParaRPr kumimoji="0" lang="en-US" sz="3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5" name="Text Box 42"/>
          <p:cNvSpPr txBox="1">
            <a:spLocks noChangeArrowheads="1"/>
          </p:cNvSpPr>
          <p:nvPr/>
        </p:nvSpPr>
        <p:spPr bwMode="auto">
          <a:xfrm>
            <a:off x="8388350" y="6497638"/>
            <a:ext cx="576263" cy="27463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2C6593B8-455B-4147-8342-0DD5E2CC034A}" type="slidenum">
              <a:rPr kumimoji="0" lang="en-AU" sz="12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‹#›</a:t>
            </a:fld>
            <a:endParaRPr kumimoji="0" lang="en-GB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strike="noStrike" noProof="1" smtClean="0"/>
              <a:t>Click to edit Master title style</a:t>
            </a:r>
            <a:endParaRPr lang="en-US" strike="noStrike" noProof="1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628650" y="365125"/>
            <a:ext cx="7886700" cy="58118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-76200" y="6400800"/>
            <a:ext cx="1905000" cy="457200"/>
          </a:xfrm>
        </p:spPr>
        <p:txBody>
          <a:bodyPr/>
          <a:lstStyle/>
          <a:p>
            <a:pPr lvl="0"/>
            <a:r>
              <a:t>11.</a:t>
            </a:r>
            <a:fld id="{9A0DB2DC-4C9A-4742-B13C-FB6460FD3503}" type="slidenum">
              <a:rPr lang="en-US" sz="2000" b="1">
                <a:solidFill>
                  <a:schemeClr val="bg2"/>
                </a:solidFill>
                <a:latin typeface="Arial" panose="020B0604020202020204" pitchFamily="34" charset="0"/>
              </a:rPr>
              <a:t>‹#›</a:t>
            </a:fld>
            <a:endParaRPr lang="en-US" sz="2000" b="1">
              <a:solidFill>
                <a:schemeClr val="bg2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735" b="1" i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>
          <a:xfrm>
            <a:off x="3108960" y="6377939"/>
            <a:ext cx="2926080" cy="3429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>
          <a:xfrm>
            <a:off x="457200" y="6377939"/>
            <a:ext cx="2103120" cy="342900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12/3/2020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>
          <a:xfrm>
            <a:off x="664737" y="6243369"/>
            <a:ext cx="575572" cy="253360"/>
          </a:xfrm>
          <a:prstGeom prst="rect">
            <a:avLst/>
          </a:prstGeom>
        </p:spPr>
        <p:txBody>
          <a:bodyPr lIns="0" tIns="0" rIns="0" bIns="0"/>
          <a:lstStyle>
            <a:lvl1pPr>
              <a:defRPr sz="1710" b="1" i="0">
                <a:solidFill>
                  <a:srgbClr val="1B1B1B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pPr marL="10795">
              <a:lnSpc>
                <a:spcPts val="1815"/>
              </a:lnSpc>
            </a:pPr>
            <a:r>
              <a:rPr lang="en-IN" spc="-4" smtClean="0"/>
              <a:t>13.</a:t>
            </a:r>
            <a:fld id="{81D60167-4931-47E6-BA6A-407CBD079E47}" type="slidenum">
              <a:rPr lang="en-IN" spc="-4" smtClean="0"/>
              <a:t>‹#›</a:t>
            </a:fld>
            <a:endParaRPr spc="-4" dirty="0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strike="noStrike" noProof="1" smtClean="0"/>
              <a:t>Click to edit Master title style</a:t>
            </a:r>
            <a:endParaRPr lang="en-US" strike="noStrike" noProof="1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strike="noStrike" noProof="1" smtClean="0"/>
              <a:t>Click to edit Master title style</a:t>
            </a:r>
            <a:endParaRPr lang="en-US" strike="noStrike" noProof="1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pPr fontAlgn="base"/>
            <a:r>
              <a:rPr lang="en-US" strike="noStrike" noProof="1" smtClean="0"/>
              <a:t>Click to edit Master title style</a:t>
            </a:r>
            <a:endParaRPr lang="en-US" strike="noStrike" noProof="1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 fontAlgn="base"/>
            <a:r>
              <a:rPr lang="en-US" strike="noStrike" noProof="1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strike="noStrike" noProof="1" smtClean="0"/>
              <a:t>Click to edit Master title style</a:t>
            </a:r>
            <a:endParaRPr lang="en-US" strike="noStrike" noProof="1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en-US" strike="noStrike" noProof="1" smtClean="0"/>
              <a:t>Click to edit Master text styles</a:t>
            </a:r>
          </a:p>
          <a:p>
            <a:pPr lvl="1" fontAlgn="base"/>
            <a:r>
              <a:rPr lang="en-US" strike="noStrike" noProof="1" smtClean="0"/>
              <a:t>Second level</a:t>
            </a:r>
          </a:p>
          <a:p>
            <a:pPr lvl="2" fontAlgn="base"/>
            <a:r>
              <a:rPr lang="en-US" strike="noStrike" noProof="1" smtClean="0"/>
              <a:t>Third level</a:t>
            </a:r>
          </a:p>
          <a:p>
            <a:pPr lvl="3" fontAlgn="base"/>
            <a:r>
              <a:rPr lang="en-US" strike="noStrike" noProof="1" smtClean="0"/>
              <a:t>Fourth level</a:t>
            </a:r>
          </a:p>
          <a:p>
            <a:pPr lvl="4" fontAlgn="base"/>
            <a:r>
              <a:rPr lang="en-US" strike="noStrike" noProof="1" smtClean="0"/>
              <a:t>Fifth level</a:t>
            </a:r>
            <a:endParaRPr lang="en-US" strike="noStrike" noProof="1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en-US" strike="noStrike" noProof="1" smtClean="0"/>
              <a:t>Click to edit Master text styles</a:t>
            </a:r>
          </a:p>
          <a:p>
            <a:pPr lvl="1" fontAlgn="base"/>
            <a:r>
              <a:rPr lang="en-US" strike="noStrike" noProof="1" smtClean="0"/>
              <a:t>Second level</a:t>
            </a:r>
          </a:p>
          <a:p>
            <a:pPr lvl="2" fontAlgn="base"/>
            <a:r>
              <a:rPr lang="en-US" strike="noStrike" noProof="1" smtClean="0"/>
              <a:t>Third level</a:t>
            </a:r>
          </a:p>
          <a:p>
            <a:pPr lvl="3" fontAlgn="base"/>
            <a:r>
              <a:rPr lang="en-US" strike="noStrike" noProof="1" smtClean="0"/>
              <a:t>Fourth level</a:t>
            </a:r>
          </a:p>
          <a:p>
            <a:pPr lvl="4" fontAlgn="base"/>
            <a:r>
              <a:rPr lang="en-US" strike="noStrike" noProof="1" smtClean="0"/>
              <a:t>Fifth level</a:t>
            </a:r>
            <a:endParaRPr lang="en-US" strike="noStrike" noProof="1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fontAlgn="base"/>
            <a:r>
              <a:rPr lang="en-US" strike="noStrike" noProof="1" smtClean="0"/>
              <a:t>Click to edit Master title style</a:t>
            </a:r>
            <a:endParaRPr lang="en-US" strike="noStrike" noProof="1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en-US" strike="noStrike" noProof="1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en-US" strike="noStrike" noProof="1" smtClean="0"/>
              <a:t>Click to edit Master text styles</a:t>
            </a:r>
          </a:p>
          <a:p>
            <a:pPr lvl="1" fontAlgn="base"/>
            <a:r>
              <a:rPr lang="en-US" strike="noStrike" noProof="1" smtClean="0"/>
              <a:t>Second level</a:t>
            </a:r>
          </a:p>
          <a:p>
            <a:pPr lvl="2" fontAlgn="base"/>
            <a:r>
              <a:rPr lang="en-US" strike="noStrike" noProof="1" smtClean="0"/>
              <a:t>Third level</a:t>
            </a:r>
          </a:p>
          <a:p>
            <a:pPr lvl="3" fontAlgn="base"/>
            <a:r>
              <a:rPr lang="en-US" strike="noStrike" noProof="1" smtClean="0"/>
              <a:t>Fourth level</a:t>
            </a:r>
          </a:p>
          <a:p>
            <a:pPr lvl="4" fontAlgn="base"/>
            <a:r>
              <a:rPr lang="en-US" strike="noStrike" noProof="1" smtClean="0"/>
              <a:t>Fifth level</a:t>
            </a:r>
            <a:endParaRPr lang="en-US" strike="noStrike" noProof="1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en-US" strike="noStrike" noProof="1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en-US" strike="noStrike" noProof="1" smtClean="0"/>
              <a:t>Click to edit Master text styles</a:t>
            </a:r>
          </a:p>
          <a:p>
            <a:pPr lvl="1" fontAlgn="base"/>
            <a:r>
              <a:rPr lang="en-US" strike="noStrike" noProof="1" smtClean="0"/>
              <a:t>Second level</a:t>
            </a:r>
          </a:p>
          <a:p>
            <a:pPr lvl="2" fontAlgn="base"/>
            <a:r>
              <a:rPr lang="en-US" strike="noStrike" noProof="1" smtClean="0"/>
              <a:t>Third level</a:t>
            </a:r>
          </a:p>
          <a:p>
            <a:pPr lvl="3" fontAlgn="base"/>
            <a:r>
              <a:rPr lang="en-US" strike="noStrike" noProof="1" smtClean="0"/>
              <a:t>Fourth level</a:t>
            </a:r>
          </a:p>
          <a:p>
            <a:pPr lvl="4" fontAlgn="base"/>
            <a:r>
              <a:rPr lang="en-US" strike="noStrike" noProof="1" smtClean="0"/>
              <a:t>Fifth level</a:t>
            </a:r>
            <a:endParaRPr lang="en-US" strike="noStrike" noProof="1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pPr fontAlgn="base"/>
            <a:r>
              <a:rPr lang="en-US" strike="noStrike" noProof="1" smtClean="0"/>
              <a:t>Click to edit Master title style</a:t>
            </a:r>
            <a:endParaRPr lang="en-US" strike="noStrike" noProof="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fontAlgn="base"/>
            <a:r>
              <a:rPr lang="en-US" strike="noStrike" noProof="1" smtClean="0"/>
              <a:t>Click to edit Master text styles</a:t>
            </a:r>
          </a:p>
          <a:p>
            <a:pPr lvl="1" fontAlgn="base"/>
            <a:r>
              <a:rPr lang="en-US" strike="noStrike" noProof="1" smtClean="0"/>
              <a:t>Second level</a:t>
            </a:r>
          </a:p>
          <a:p>
            <a:pPr lvl="2" fontAlgn="base"/>
            <a:r>
              <a:rPr lang="en-US" strike="noStrike" noProof="1" smtClean="0"/>
              <a:t>Third level</a:t>
            </a:r>
          </a:p>
          <a:p>
            <a:pPr lvl="3" fontAlgn="base"/>
            <a:r>
              <a:rPr lang="en-US" strike="noStrike" noProof="1" smtClean="0"/>
              <a:t>Fourth level</a:t>
            </a:r>
          </a:p>
          <a:p>
            <a:pPr lvl="4" fontAlgn="base"/>
            <a:r>
              <a:rPr lang="en-US" strike="noStrike" noProof="1" smtClean="0"/>
              <a:t>Fifth level</a:t>
            </a:r>
            <a:endParaRPr lang="en-US" strike="noStrike" noProof="1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en-US" strike="noStrike" noProof="1" smtClean="0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vmlDrawing" Target="../drawings/vmlDrawing1.v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oleObject" Target="../embeddings/oleObject1.bin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9.xml"/><Relationship Id="rId18" Type="http://schemas.openxmlformats.org/officeDocument/2006/relationships/vmlDrawing" Target="../drawings/vmlDrawing2.v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8.xml"/><Relationship Id="rId16" Type="http://schemas.openxmlformats.org/officeDocument/2006/relationships/slideLayout" Target="../slideLayouts/slideLayout32.xml"/><Relationship Id="rId20" Type="http://schemas.openxmlformats.org/officeDocument/2006/relationships/image" Target="../media/image1.emf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26.xml"/><Relationship Id="rId19" Type="http://schemas.openxmlformats.org/officeDocument/2006/relationships/oleObject" Target="../embeddings/oleObject2.bin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Rectangle 3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600" cy="4276725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/>
          <a:p>
            <a:pPr lvl="0"/>
            <a:r>
              <a:rPr lang="en-US" dirty="0"/>
              <a:t>Click to edit Master text styles</a:t>
            </a:r>
          </a:p>
          <a:p>
            <a:pPr lvl="1" indent="-285750"/>
            <a:r>
              <a:rPr lang="en-US" dirty="0"/>
              <a:t>Second level</a:t>
            </a:r>
          </a:p>
          <a:p>
            <a:pPr lvl="2" indent="-228600"/>
            <a:r>
              <a:rPr lang="en-US" dirty="0"/>
              <a:t>Third level</a:t>
            </a:r>
          </a:p>
          <a:p>
            <a:pPr lvl="3" indent="-228600"/>
            <a:r>
              <a:rPr lang="en-US" dirty="0"/>
              <a:t>Fourth level</a:t>
            </a:r>
          </a:p>
          <a:p>
            <a:pPr lvl="4" indent="-228600"/>
            <a:r>
              <a:rPr lang="en-US" dirty="0"/>
              <a:t>Fifth level</a:t>
            </a:r>
          </a:p>
        </p:txBody>
      </p:sp>
      <p:graphicFrame>
        <p:nvGraphicFramePr>
          <p:cNvPr id="1028" name="Object 4"/>
          <p:cNvGraphicFramePr>
            <a:graphicFrameLocks noChangeAspect="1"/>
          </p:cNvGraphicFramePr>
          <p:nvPr/>
        </p:nvGraphicFramePr>
        <p:xfrm>
          <a:off x="0" y="6229350"/>
          <a:ext cx="9144000" cy="628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58" r:id="rId19" imgW="9538335" imgH="663575" progId="">
                  <p:embed/>
                </p:oleObj>
              </mc:Choice>
              <mc:Fallback>
                <p:oleObj r:id="rId19" imgW="9538335" imgH="663575" progId="">
                  <p:embed/>
                  <p:pic>
                    <p:nvPicPr>
                      <p:cNvPr id="0" name="Picture 3075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0" y="6229350"/>
                        <a:ext cx="9144000" cy="6286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5"/>
          <p:cNvSpPr>
            <a:spLocks noChangeArrowheads="1"/>
          </p:cNvSpPr>
          <p:nvPr/>
        </p:nvSpPr>
        <p:spPr bwMode="auto">
          <a:xfrm>
            <a:off x="0" y="6059488"/>
            <a:ext cx="4932363" cy="465138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</a:ln>
        </p:spPr>
        <p:txBody>
          <a:bodyPr wrap="none" anchor="ctr"/>
          <a:lstStyle>
            <a:lvl1pPr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600" b="1" i="0" u="none" strike="noStrike" kern="1200" cap="none" spc="0" normalizeH="0" baseline="0" noProof="0" smtClean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S.V.JANSI RANI/Assoc Prof /CSE/SSNCE</a:t>
            </a:r>
          </a:p>
        </p:txBody>
      </p:sp>
      <p:sp>
        <p:nvSpPr>
          <p:cNvPr id="7" name="Text Box 42"/>
          <p:cNvSpPr txBox="1">
            <a:spLocks noChangeArrowheads="1"/>
          </p:cNvSpPr>
          <p:nvPr/>
        </p:nvSpPr>
        <p:spPr bwMode="auto">
          <a:xfrm>
            <a:off x="6804025" y="6035675"/>
            <a:ext cx="1439863" cy="27559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AD55843-A326-468F-ADB2-F18F489A1FD3}" type="slidenum">
              <a:rPr kumimoji="0" lang="en-AU" sz="12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‹#›</a:t>
            </a:fld>
            <a:r>
              <a:rPr kumimoji="0" 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/46</a:t>
            </a:r>
            <a:endParaRPr kumimoji="0" lang="en-US" sz="1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Verdana" panose="020B060403050404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Verdana" panose="020B060403050404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Verdana" panose="020B060403050404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Verdana" panose="020B060403050404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Verdana" panose="020B060403050404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Verdana" panose="020B060403050404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Verdana" panose="020B060403050404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Verdana" panose="020B060403050404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Rectangle 3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600" cy="4276725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/>
          <a:p>
            <a:pPr lvl="0"/>
            <a:r>
              <a:rPr lang="en-US" dirty="0"/>
              <a:t>Click to edit Master text styles</a:t>
            </a:r>
          </a:p>
          <a:p>
            <a:pPr lvl="1" indent="-285750"/>
            <a:r>
              <a:rPr lang="en-US" dirty="0"/>
              <a:t>Second level</a:t>
            </a:r>
          </a:p>
          <a:p>
            <a:pPr lvl="2" indent="-228600"/>
            <a:r>
              <a:rPr lang="en-US" dirty="0"/>
              <a:t>Third level</a:t>
            </a:r>
          </a:p>
          <a:p>
            <a:pPr lvl="3" indent="-228600"/>
            <a:r>
              <a:rPr lang="en-US" dirty="0"/>
              <a:t>Fourth level</a:t>
            </a:r>
          </a:p>
          <a:p>
            <a:pPr lvl="4" indent="-228600"/>
            <a:r>
              <a:rPr lang="en-US" dirty="0"/>
              <a:t>Fifth level</a:t>
            </a:r>
          </a:p>
        </p:txBody>
      </p:sp>
      <p:graphicFrame>
        <p:nvGraphicFramePr>
          <p:cNvPr id="1028" name="Object 4"/>
          <p:cNvGraphicFramePr>
            <a:graphicFrameLocks noChangeAspect="1"/>
          </p:cNvGraphicFramePr>
          <p:nvPr/>
        </p:nvGraphicFramePr>
        <p:xfrm>
          <a:off x="0" y="6229350"/>
          <a:ext cx="9144000" cy="628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13" r:id="rId19" imgW="9538335" imgH="663575" progId="">
                  <p:embed/>
                </p:oleObj>
              </mc:Choice>
              <mc:Fallback>
                <p:oleObj r:id="rId19" imgW="9538335" imgH="663575" progId="">
                  <p:embed/>
                  <p:pic>
                    <p:nvPicPr>
                      <p:cNvPr id="0" name="Picture 3075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0" y="6229350"/>
                        <a:ext cx="9144000" cy="6286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5"/>
          <p:cNvSpPr>
            <a:spLocks noChangeArrowheads="1"/>
          </p:cNvSpPr>
          <p:nvPr/>
        </p:nvSpPr>
        <p:spPr bwMode="auto">
          <a:xfrm>
            <a:off x="0" y="6059488"/>
            <a:ext cx="4932363" cy="465138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</a:ln>
        </p:spPr>
        <p:txBody>
          <a:bodyPr wrap="none" anchor="ctr"/>
          <a:lstStyle>
            <a:lvl1pPr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600" b="1" i="0" u="none" strike="noStrike" kern="1200" cap="none" spc="0" normalizeH="0" baseline="0" noProof="0" smtClean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S.V.JANSI RANI/Assoc Prof /CSE/SSNCE</a:t>
            </a:r>
          </a:p>
        </p:txBody>
      </p:sp>
      <p:sp>
        <p:nvSpPr>
          <p:cNvPr id="7" name="Text Box 42"/>
          <p:cNvSpPr txBox="1">
            <a:spLocks noChangeArrowheads="1"/>
          </p:cNvSpPr>
          <p:nvPr/>
        </p:nvSpPr>
        <p:spPr bwMode="auto">
          <a:xfrm>
            <a:off x="6804025" y="6035675"/>
            <a:ext cx="1439863" cy="4603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AD55843-A326-468F-ADB2-F18F489A1FD3}" type="slidenum">
              <a:rPr kumimoji="0" lang="en-AU" sz="12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‹#›</a:t>
            </a:fld>
            <a:r>
              <a:rPr kumimoji="0" lang="en-AU" sz="1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/</a:t>
            </a:r>
            <a:r>
              <a:rPr kumimoji="0" 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39</a:t>
            </a:r>
          </a:p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  <p:sldLayoutId id="2147483677" r:id="rId12"/>
    <p:sldLayoutId id="2147483678" r:id="rId13"/>
    <p:sldLayoutId id="2147483679" r:id="rId14"/>
    <p:sldLayoutId id="2147483680" r:id="rId15"/>
    <p:sldLayoutId id="2147483681" r:id="rId16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Verdana" panose="020B060403050404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Verdana" panose="020B060403050404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Verdana" panose="020B060403050404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Verdana" panose="020B060403050404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Verdana" panose="020B060403050404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Verdana" panose="020B060403050404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Verdana" panose="020B060403050404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Verdana" panose="020B060403050404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11"/>
          <p:cNvSpPr/>
          <p:nvPr/>
        </p:nvSpPr>
        <p:spPr>
          <a:xfrm>
            <a:off x="2572092" y="980728"/>
            <a:ext cx="6504281" cy="52197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>
              <a:spcBef>
                <a:spcPct val="20000"/>
              </a:spcBef>
              <a:buClr>
                <a:schemeClr val="tx1"/>
              </a:buClr>
              <a:buSzPct val="60000"/>
            </a:pPr>
            <a:r>
              <a:rPr lang="en-US" altLang="en-GB" sz="2800" dirty="0" smtClean="0">
                <a:solidFill>
                  <a:srgbClr val="000099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Multicast Routing Protocols, IPV6</a:t>
            </a:r>
          </a:p>
        </p:txBody>
      </p:sp>
      <p:sp>
        <p:nvSpPr>
          <p:cNvPr id="5122" name="Rectangle 12"/>
          <p:cNvSpPr/>
          <p:nvPr/>
        </p:nvSpPr>
        <p:spPr>
          <a:xfrm>
            <a:off x="2843213" y="2060575"/>
            <a:ext cx="5832475" cy="1033463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spcBef>
                <a:spcPct val="20000"/>
              </a:spcBef>
              <a:buClr>
                <a:schemeClr val="tx1"/>
              </a:buClr>
              <a:buSzPct val="60000"/>
            </a:pPr>
            <a:r>
              <a:rPr lang="en-AU" altLang="x-none" sz="1800" dirty="0">
                <a:solidFill>
                  <a:srgbClr val="0066FF"/>
                </a:solidFill>
                <a:latin typeface="Arial" panose="020B0604020202020204" pitchFamily="34" charset="0"/>
              </a:rPr>
              <a:t>S.V.Jansi Rani</a:t>
            </a:r>
          </a:p>
          <a:p>
            <a:pPr>
              <a:spcBef>
                <a:spcPct val="20000"/>
              </a:spcBef>
              <a:buClr>
                <a:schemeClr val="tx1"/>
              </a:buClr>
              <a:buSzPct val="60000"/>
            </a:pPr>
            <a:r>
              <a:rPr lang="en-AU" altLang="x-none" sz="1800" dirty="0">
                <a:solidFill>
                  <a:srgbClr val="0066FF"/>
                </a:solidFill>
                <a:latin typeface="Arial" panose="020B0604020202020204" pitchFamily="34" charset="0"/>
              </a:rPr>
              <a:t>Associate Professor  / CSE</a:t>
            </a:r>
            <a:endParaRPr lang="en-GB" altLang="x-none" sz="1800" dirty="0">
              <a:solidFill>
                <a:srgbClr val="000099"/>
              </a:solidFill>
              <a:latin typeface="Arial" panose="020B0604020202020204" pitchFamily="34" charset="0"/>
            </a:endParaRPr>
          </a:p>
          <a:p>
            <a:pPr>
              <a:spcBef>
                <a:spcPct val="20000"/>
              </a:spcBef>
              <a:buClr>
                <a:schemeClr val="tx1"/>
              </a:buClr>
              <a:buSzPct val="60000"/>
            </a:pPr>
            <a:endParaRPr lang="en-GB" altLang="x-none" sz="1800" dirty="0">
              <a:solidFill>
                <a:srgbClr val="0066FF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5123" name="Text Box 13"/>
          <p:cNvSpPr txBox="1"/>
          <p:nvPr/>
        </p:nvSpPr>
        <p:spPr>
          <a:xfrm>
            <a:off x="2268538" y="0"/>
            <a:ext cx="4359275" cy="70802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ctr">
              <a:spcBef>
                <a:spcPct val="20000"/>
              </a:spcBef>
              <a:buClr>
                <a:schemeClr val="tx1"/>
              </a:buClr>
              <a:buSzPct val="60000"/>
            </a:pPr>
            <a:r>
              <a:rPr lang="en-US" sz="4000" dirty="0">
                <a:solidFill>
                  <a:schemeClr val="bg1"/>
                </a:solidFill>
                <a:latin typeface="Times New Roman" panose="02020603050405020304" charset="0"/>
              </a:rPr>
              <a:t>Computer Networks</a:t>
            </a:r>
            <a:endParaRPr lang="en-GB" altLang="x-none" dirty="0">
              <a:solidFill>
                <a:schemeClr val="bg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5124" name="Rectangle 40"/>
          <p:cNvSpPr txBox="1"/>
          <p:nvPr/>
        </p:nvSpPr>
        <p:spPr>
          <a:xfrm>
            <a:off x="1044575" y="6454775"/>
            <a:ext cx="7272338" cy="358775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/>
          <a:p>
            <a:pPr algn="ctr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</a:pPr>
            <a:endParaRPr lang="en-AU" altLang="en-US" sz="1200" b="1" dirty="0">
              <a:solidFill>
                <a:schemeClr val="bg1"/>
              </a:solidFill>
              <a:latin typeface="Verdana" panose="020B0604030504040204" pitchFamily="34" charset="0"/>
            </a:endParaRPr>
          </a:p>
        </p:txBody>
      </p:sp>
      <p:pic>
        <p:nvPicPr>
          <p:cNvPr id="15364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194810"/>
            <a:ext cx="2030095" cy="261874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62" name="Rectangle 2"/>
          <p:cNvSpPr>
            <a:spLocks noChangeArrowheads="1"/>
          </p:cNvSpPr>
          <p:nvPr/>
        </p:nvSpPr>
        <p:spPr bwMode="auto">
          <a:xfrm>
            <a:off x="0" y="0"/>
            <a:ext cx="9144000" cy="1371600"/>
          </a:xfrm>
          <a:prstGeom prst="rect">
            <a:avLst/>
          </a:prstGeom>
          <a:solidFill>
            <a:srgbClr val="33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lvl1pPr>
              <a:defRPr sz="3200" b="1" i="1">
                <a:solidFill>
                  <a:schemeClr val="tx1"/>
                </a:solidFill>
                <a:latin typeface="Baby Kruffy"/>
              </a:defRPr>
            </a:lvl1pPr>
            <a:lvl2pPr marL="742950" indent="-285750">
              <a:defRPr sz="3200" b="1" i="1">
                <a:solidFill>
                  <a:schemeClr val="tx1"/>
                </a:solidFill>
                <a:latin typeface="Baby Kruffy"/>
              </a:defRPr>
            </a:lvl2pPr>
            <a:lvl3pPr marL="1143000" indent="-228600">
              <a:defRPr sz="3200" b="1" i="1">
                <a:solidFill>
                  <a:schemeClr val="tx1"/>
                </a:solidFill>
                <a:latin typeface="Baby Kruffy"/>
              </a:defRPr>
            </a:lvl3pPr>
            <a:lvl4pPr marL="1600200" indent="-228600">
              <a:defRPr sz="3200" b="1" i="1">
                <a:solidFill>
                  <a:schemeClr val="tx1"/>
                </a:solidFill>
                <a:latin typeface="Baby Kruffy"/>
              </a:defRPr>
            </a:lvl4pPr>
            <a:lvl5pPr marL="2057400" indent="-228600">
              <a:defRPr sz="3200" b="1" i="1">
                <a:solidFill>
                  <a:schemeClr val="tx1"/>
                </a:solidFill>
                <a:latin typeface="Baby Kruffy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</a:defRPr>
            </a:lvl9pPr>
          </a:lstStyle>
          <a:p>
            <a:pPr algn="ctr"/>
            <a:endParaRPr lang="en-US" i="0"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</a:endParaRPr>
          </a:p>
        </p:txBody>
      </p:sp>
      <p:sp>
        <p:nvSpPr>
          <p:cNvPr id="911363" name="Text Box 3"/>
          <p:cNvSpPr txBox="1">
            <a:spLocks noChangeArrowheads="1"/>
          </p:cNvSpPr>
          <p:nvPr/>
        </p:nvSpPr>
        <p:spPr bwMode="auto">
          <a:xfrm>
            <a:off x="228600" y="406400"/>
            <a:ext cx="4917885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 marL="342900" indent="-342900">
              <a:defRPr sz="3200" b="1" i="1">
                <a:solidFill>
                  <a:schemeClr val="tx1"/>
                </a:solidFill>
                <a:latin typeface="Baby Kruffy"/>
              </a:defRPr>
            </a:lvl1pPr>
            <a:lvl2pPr marL="742950" indent="-285750">
              <a:defRPr sz="3200" b="1" i="1">
                <a:solidFill>
                  <a:schemeClr val="tx1"/>
                </a:solidFill>
                <a:latin typeface="Baby Kruffy"/>
              </a:defRPr>
            </a:lvl2pPr>
            <a:lvl3pPr>
              <a:defRPr sz="3200" b="1" i="1">
                <a:solidFill>
                  <a:schemeClr val="tx1"/>
                </a:solidFill>
                <a:latin typeface="Baby Kruffy"/>
              </a:defRPr>
            </a:lvl3pPr>
            <a:lvl4pPr marL="1600200" indent="-228600">
              <a:defRPr sz="3200" b="1" i="1">
                <a:solidFill>
                  <a:schemeClr val="tx1"/>
                </a:solidFill>
                <a:latin typeface="Baby Kruffy"/>
              </a:defRPr>
            </a:lvl4pPr>
            <a:lvl5pPr marL="2057400" indent="-228600">
              <a:defRPr sz="3200" b="1" i="1">
                <a:solidFill>
                  <a:schemeClr val="tx1"/>
                </a:solidFill>
                <a:latin typeface="Baby Kruffy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</a:defRPr>
            </a:lvl9pPr>
          </a:lstStyle>
          <a:p>
            <a:pPr marL="0" lvl="2"/>
            <a:r>
              <a:rPr lang="en-US" i="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MULTICAST Applications</a:t>
            </a:r>
            <a:endParaRPr lang="en-US" i="0" dirty="0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2"/>
            <a:endParaRPr lang="en-US" i="0" dirty="0">
              <a:effectLst>
                <a:outerShdw blurRad="38100" dist="38100" dir="2700000" algn="tl">
                  <a:srgbClr val="C0C0C0"/>
                </a:outerShdw>
              </a:effectLst>
              <a:latin typeface="Times" panose="02020603050405020304" pitchFamily="18" charset="0"/>
            </a:endParaRPr>
          </a:p>
        </p:txBody>
      </p:sp>
      <p:sp>
        <p:nvSpPr>
          <p:cNvPr id="29700" name="Text Box 4"/>
          <p:cNvSpPr txBox="1">
            <a:spLocks noChangeArrowheads="1"/>
          </p:cNvSpPr>
          <p:nvPr/>
        </p:nvSpPr>
        <p:spPr bwMode="auto">
          <a:xfrm>
            <a:off x="8229600" y="6400800"/>
            <a:ext cx="184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 b="1" i="1">
                <a:solidFill>
                  <a:schemeClr val="tx1"/>
                </a:solidFill>
                <a:latin typeface="Baby Kruffy"/>
              </a:defRPr>
            </a:lvl1pPr>
            <a:lvl2pPr marL="742950" indent="-285750">
              <a:defRPr sz="3200" b="1" i="1">
                <a:solidFill>
                  <a:schemeClr val="tx1"/>
                </a:solidFill>
                <a:latin typeface="Baby Kruffy"/>
              </a:defRPr>
            </a:lvl2pPr>
            <a:lvl3pPr marL="1143000" indent="-228600">
              <a:defRPr sz="3200" b="1" i="1">
                <a:solidFill>
                  <a:schemeClr val="tx1"/>
                </a:solidFill>
                <a:latin typeface="Baby Kruffy"/>
              </a:defRPr>
            </a:lvl3pPr>
            <a:lvl4pPr marL="1600200" indent="-228600">
              <a:defRPr sz="3200" b="1" i="1">
                <a:solidFill>
                  <a:schemeClr val="tx1"/>
                </a:solidFill>
                <a:latin typeface="Baby Kruffy"/>
              </a:defRPr>
            </a:lvl4pPr>
            <a:lvl5pPr marL="2057400" indent="-228600">
              <a:defRPr sz="3200" b="1" i="1">
                <a:solidFill>
                  <a:schemeClr val="tx1"/>
                </a:solidFill>
                <a:latin typeface="Baby Kruffy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</a:defRPr>
            </a:lvl9pPr>
          </a:lstStyle>
          <a:p>
            <a:endParaRPr lang="en-US" altLang="en-US" sz="1800" i="0">
              <a:latin typeface="Times New Roman" panose="02020603050405020304" pitchFamily="18" charset="0"/>
            </a:endParaRPr>
          </a:p>
        </p:txBody>
      </p:sp>
      <p:sp>
        <p:nvSpPr>
          <p:cNvPr id="29701" name="Rectangle 8"/>
          <p:cNvSpPr>
            <a:spLocks noChangeArrowheads="1"/>
          </p:cNvSpPr>
          <p:nvPr/>
        </p:nvSpPr>
        <p:spPr bwMode="auto">
          <a:xfrm>
            <a:off x="381000" y="1658938"/>
            <a:ext cx="8077200" cy="2554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 b="1" i="1">
                <a:solidFill>
                  <a:schemeClr val="tx1"/>
                </a:solidFill>
                <a:latin typeface="Baby Kruffy"/>
              </a:defRPr>
            </a:lvl1pPr>
            <a:lvl2pPr marL="742950" indent="-285750">
              <a:defRPr sz="3200" b="1" i="1">
                <a:solidFill>
                  <a:schemeClr val="tx1"/>
                </a:solidFill>
                <a:latin typeface="Baby Kruffy"/>
              </a:defRPr>
            </a:lvl2pPr>
            <a:lvl3pPr marL="1143000" indent="-228600">
              <a:defRPr sz="3200" b="1" i="1">
                <a:solidFill>
                  <a:schemeClr val="tx1"/>
                </a:solidFill>
                <a:latin typeface="Baby Kruffy"/>
              </a:defRPr>
            </a:lvl3pPr>
            <a:lvl4pPr marL="1600200" indent="-228600">
              <a:defRPr sz="3200" b="1" i="1">
                <a:solidFill>
                  <a:schemeClr val="tx1"/>
                </a:solidFill>
                <a:latin typeface="Baby Kruffy"/>
              </a:defRPr>
            </a:lvl4pPr>
            <a:lvl5pPr marL="2057400" indent="-228600">
              <a:defRPr sz="3200" b="1" i="1">
                <a:solidFill>
                  <a:schemeClr val="tx1"/>
                </a:solidFill>
                <a:latin typeface="Baby Kruffy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</a:defRPr>
            </a:lvl9pPr>
          </a:lstStyle>
          <a:p>
            <a:pPr algn="just"/>
            <a:r>
              <a:rPr lang="en-US" altLang="en-US" dirty="0">
                <a:latin typeface="Times-Roman"/>
              </a:rPr>
              <a:t>M</a:t>
            </a:r>
            <a:r>
              <a:rPr lang="en-US" altLang="en-US" dirty="0" smtClean="0">
                <a:latin typeface="Times-Roman"/>
              </a:rPr>
              <a:t>ulticasting </a:t>
            </a:r>
            <a:r>
              <a:rPr lang="en-US" altLang="en-US" dirty="0">
                <a:latin typeface="Times-Roman"/>
              </a:rPr>
              <a:t>basics</a:t>
            </a:r>
            <a:r>
              <a:rPr lang="en-US" altLang="en-US" dirty="0" smtClean="0">
                <a:latin typeface="Times-Roman"/>
              </a:rPr>
              <a:t>:</a:t>
            </a:r>
          </a:p>
          <a:p>
            <a:pPr marL="1200150" lvl="1" indent="-457200" algn="just">
              <a:buFont typeface="Arial" panose="020B0604020202020204" pitchFamily="34" charset="0"/>
              <a:buChar char="•"/>
            </a:pPr>
            <a:r>
              <a:rPr lang="en-US" altLang="en-US" dirty="0" smtClean="0">
                <a:latin typeface="Times-Roman"/>
              </a:rPr>
              <a:t>Access to distributed databases</a:t>
            </a:r>
          </a:p>
          <a:p>
            <a:pPr marL="1200150" lvl="1" indent="-457200" algn="just">
              <a:buFont typeface="Arial" panose="020B0604020202020204" pitchFamily="34" charset="0"/>
              <a:buChar char="•"/>
            </a:pPr>
            <a:r>
              <a:rPr lang="en-US" altLang="en-US" dirty="0" smtClean="0">
                <a:latin typeface="Times-Roman"/>
              </a:rPr>
              <a:t>Teleconferencing</a:t>
            </a:r>
          </a:p>
          <a:p>
            <a:pPr marL="1200150" lvl="1" indent="-457200" algn="just">
              <a:buFont typeface="Arial" panose="020B0604020202020204" pitchFamily="34" charset="0"/>
              <a:buChar char="•"/>
            </a:pPr>
            <a:r>
              <a:rPr lang="en-US" altLang="en-US" dirty="0" smtClean="0">
                <a:latin typeface="Times-Roman"/>
              </a:rPr>
              <a:t>Information dissemination</a:t>
            </a:r>
          </a:p>
          <a:p>
            <a:pPr marL="1200150" lvl="1" indent="-457200" algn="just">
              <a:buFont typeface="Arial" panose="020B0604020202020204" pitchFamily="34" charset="0"/>
              <a:buChar char="•"/>
            </a:pPr>
            <a:r>
              <a:rPr lang="en-US" altLang="en-US" dirty="0" smtClean="0">
                <a:latin typeface="Times-Roman"/>
              </a:rPr>
              <a:t>Distance learning</a:t>
            </a:r>
            <a:endParaRPr lang="en-US" altLang="en-US" dirty="0">
              <a:latin typeface="Times-Roman"/>
            </a:endParaRPr>
          </a:p>
        </p:txBody>
      </p:sp>
    </p:spTree>
    <p:extLst>
      <p:ext uri="{BB962C8B-B14F-4D97-AF65-F5344CB8AC3E}">
        <p14:creationId xmlns:p14="http://schemas.microsoft.com/office/powerpoint/2010/main" val="1752832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62" name="Rectangle 2"/>
          <p:cNvSpPr>
            <a:spLocks noChangeArrowheads="1"/>
          </p:cNvSpPr>
          <p:nvPr/>
        </p:nvSpPr>
        <p:spPr bwMode="auto">
          <a:xfrm>
            <a:off x="0" y="0"/>
            <a:ext cx="9144000" cy="1371600"/>
          </a:xfrm>
          <a:prstGeom prst="rect">
            <a:avLst/>
          </a:prstGeom>
          <a:solidFill>
            <a:srgbClr val="33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lvl1pPr>
              <a:defRPr sz="3200" b="1" i="1">
                <a:solidFill>
                  <a:schemeClr val="tx1"/>
                </a:solidFill>
                <a:latin typeface="Baby Kruffy"/>
              </a:defRPr>
            </a:lvl1pPr>
            <a:lvl2pPr marL="742950" indent="-285750">
              <a:defRPr sz="3200" b="1" i="1">
                <a:solidFill>
                  <a:schemeClr val="tx1"/>
                </a:solidFill>
                <a:latin typeface="Baby Kruffy"/>
              </a:defRPr>
            </a:lvl2pPr>
            <a:lvl3pPr marL="1143000" indent="-228600">
              <a:defRPr sz="3200" b="1" i="1">
                <a:solidFill>
                  <a:schemeClr val="tx1"/>
                </a:solidFill>
                <a:latin typeface="Baby Kruffy"/>
              </a:defRPr>
            </a:lvl3pPr>
            <a:lvl4pPr marL="1600200" indent="-228600">
              <a:defRPr sz="3200" b="1" i="1">
                <a:solidFill>
                  <a:schemeClr val="tx1"/>
                </a:solidFill>
                <a:latin typeface="Baby Kruffy"/>
              </a:defRPr>
            </a:lvl4pPr>
            <a:lvl5pPr marL="2057400" indent="-228600">
              <a:defRPr sz="3200" b="1" i="1">
                <a:solidFill>
                  <a:schemeClr val="tx1"/>
                </a:solidFill>
                <a:latin typeface="Baby Kruffy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</a:defRPr>
            </a:lvl9pPr>
          </a:lstStyle>
          <a:p>
            <a:pPr algn="ctr"/>
            <a:endParaRPr lang="en-US" i="0"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</a:endParaRPr>
          </a:p>
        </p:txBody>
      </p:sp>
      <p:sp>
        <p:nvSpPr>
          <p:cNvPr id="911363" name="Text Box 3"/>
          <p:cNvSpPr txBox="1">
            <a:spLocks noChangeArrowheads="1"/>
          </p:cNvSpPr>
          <p:nvPr/>
        </p:nvSpPr>
        <p:spPr bwMode="auto">
          <a:xfrm>
            <a:off x="228600" y="406400"/>
            <a:ext cx="4212756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 marL="342900" indent="-342900">
              <a:defRPr sz="3200" b="1" i="1">
                <a:solidFill>
                  <a:schemeClr val="tx1"/>
                </a:solidFill>
                <a:latin typeface="Baby Kruffy"/>
              </a:defRPr>
            </a:lvl1pPr>
            <a:lvl2pPr marL="742950" indent="-285750">
              <a:defRPr sz="3200" b="1" i="1">
                <a:solidFill>
                  <a:schemeClr val="tx1"/>
                </a:solidFill>
                <a:latin typeface="Baby Kruffy"/>
              </a:defRPr>
            </a:lvl2pPr>
            <a:lvl3pPr>
              <a:defRPr sz="3200" b="1" i="1">
                <a:solidFill>
                  <a:schemeClr val="tx1"/>
                </a:solidFill>
                <a:latin typeface="Baby Kruffy"/>
              </a:defRPr>
            </a:lvl3pPr>
            <a:lvl4pPr marL="1600200" indent="-228600">
              <a:defRPr sz="3200" b="1" i="1">
                <a:solidFill>
                  <a:schemeClr val="tx1"/>
                </a:solidFill>
                <a:latin typeface="Baby Kruffy"/>
              </a:defRPr>
            </a:lvl4pPr>
            <a:lvl5pPr marL="2057400" indent="-228600">
              <a:defRPr sz="3200" b="1" i="1">
                <a:solidFill>
                  <a:schemeClr val="tx1"/>
                </a:solidFill>
                <a:latin typeface="Baby Kruffy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</a:defRPr>
            </a:lvl9pPr>
          </a:lstStyle>
          <a:p>
            <a:pPr marL="0" lvl="2"/>
            <a:r>
              <a:rPr lang="en-US" i="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MULTICAST </a:t>
            </a:r>
            <a:r>
              <a:rPr lang="en-US" i="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BASICS</a:t>
            </a:r>
          </a:p>
          <a:p>
            <a:pPr marL="0" lvl="2"/>
            <a:endParaRPr lang="en-US" i="0" dirty="0">
              <a:effectLst>
                <a:outerShdw blurRad="38100" dist="38100" dir="2700000" algn="tl">
                  <a:srgbClr val="C0C0C0"/>
                </a:outerShdw>
              </a:effectLst>
              <a:latin typeface="Times" panose="02020603050405020304" pitchFamily="18" charset="0"/>
            </a:endParaRPr>
          </a:p>
        </p:txBody>
      </p:sp>
      <p:sp>
        <p:nvSpPr>
          <p:cNvPr id="29700" name="Text Box 4"/>
          <p:cNvSpPr txBox="1">
            <a:spLocks noChangeArrowheads="1"/>
          </p:cNvSpPr>
          <p:nvPr/>
        </p:nvSpPr>
        <p:spPr bwMode="auto">
          <a:xfrm>
            <a:off x="8229600" y="6400800"/>
            <a:ext cx="184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 b="1" i="1">
                <a:solidFill>
                  <a:schemeClr val="tx1"/>
                </a:solidFill>
                <a:latin typeface="Baby Kruffy"/>
              </a:defRPr>
            </a:lvl1pPr>
            <a:lvl2pPr marL="742950" indent="-285750">
              <a:defRPr sz="3200" b="1" i="1">
                <a:solidFill>
                  <a:schemeClr val="tx1"/>
                </a:solidFill>
                <a:latin typeface="Baby Kruffy"/>
              </a:defRPr>
            </a:lvl2pPr>
            <a:lvl3pPr marL="1143000" indent="-228600">
              <a:defRPr sz="3200" b="1" i="1">
                <a:solidFill>
                  <a:schemeClr val="tx1"/>
                </a:solidFill>
                <a:latin typeface="Baby Kruffy"/>
              </a:defRPr>
            </a:lvl3pPr>
            <a:lvl4pPr marL="1600200" indent="-228600">
              <a:defRPr sz="3200" b="1" i="1">
                <a:solidFill>
                  <a:schemeClr val="tx1"/>
                </a:solidFill>
                <a:latin typeface="Baby Kruffy"/>
              </a:defRPr>
            </a:lvl4pPr>
            <a:lvl5pPr marL="2057400" indent="-228600">
              <a:defRPr sz="3200" b="1" i="1">
                <a:solidFill>
                  <a:schemeClr val="tx1"/>
                </a:solidFill>
                <a:latin typeface="Baby Kruffy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</a:defRPr>
            </a:lvl9pPr>
          </a:lstStyle>
          <a:p>
            <a:endParaRPr lang="en-US" altLang="en-US" sz="1800" i="0">
              <a:latin typeface="Times New Roman" panose="02020603050405020304" pitchFamily="18" charset="0"/>
            </a:endParaRPr>
          </a:p>
        </p:txBody>
      </p:sp>
      <p:sp>
        <p:nvSpPr>
          <p:cNvPr id="29701" name="Rectangle 8"/>
          <p:cNvSpPr>
            <a:spLocks noChangeArrowheads="1"/>
          </p:cNvSpPr>
          <p:nvPr/>
        </p:nvSpPr>
        <p:spPr bwMode="auto">
          <a:xfrm>
            <a:off x="381000" y="1658938"/>
            <a:ext cx="8077200" cy="2554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 b="1" i="1">
                <a:solidFill>
                  <a:schemeClr val="tx1"/>
                </a:solidFill>
                <a:latin typeface="Baby Kruffy"/>
              </a:defRPr>
            </a:lvl1pPr>
            <a:lvl2pPr marL="742950" indent="-285750">
              <a:defRPr sz="3200" b="1" i="1">
                <a:solidFill>
                  <a:schemeClr val="tx1"/>
                </a:solidFill>
                <a:latin typeface="Baby Kruffy"/>
              </a:defRPr>
            </a:lvl2pPr>
            <a:lvl3pPr marL="1143000" indent="-228600">
              <a:defRPr sz="3200" b="1" i="1">
                <a:solidFill>
                  <a:schemeClr val="tx1"/>
                </a:solidFill>
                <a:latin typeface="Baby Kruffy"/>
              </a:defRPr>
            </a:lvl3pPr>
            <a:lvl4pPr marL="1600200" indent="-228600">
              <a:defRPr sz="3200" b="1" i="1">
                <a:solidFill>
                  <a:schemeClr val="tx1"/>
                </a:solidFill>
                <a:latin typeface="Baby Kruffy"/>
              </a:defRPr>
            </a:lvl4pPr>
            <a:lvl5pPr marL="2057400" indent="-228600">
              <a:defRPr sz="3200" b="1" i="1">
                <a:solidFill>
                  <a:schemeClr val="tx1"/>
                </a:solidFill>
                <a:latin typeface="Baby Kruffy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</a:defRPr>
            </a:lvl9pPr>
          </a:lstStyle>
          <a:p>
            <a:pPr algn="just"/>
            <a:r>
              <a:rPr lang="en-US" altLang="en-US" dirty="0">
                <a:latin typeface="Times-Roman"/>
              </a:rPr>
              <a:t>M</a:t>
            </a:r>
            <a:r>
              <a:rPr lang="en-US" altLang="en-US" dirty="0" smtClean="0">
                <a:latin typeface="Times-Roman"/>
              </a:rPr>
              <a:t>ulticasting </a:t>
            </a:r>
            <a:r>
              <a:rPr lang="en-US" altLang="en-US" dirty="0">
                <a:latin typeface="Times-Roman"/>
              </a:rPr>
              <a:t>basics</a:t>
            </a:r>
            <a:r>
              <a:rPr lang="en-US" altLang="en-US" dirty="0" smtClean="0">
                <a:latin typeface="Times-Roman"/>
              </a:rPr>
              <a:t>:</a:t>
            </a:r>
          </a:p>
          <a:p>
            <a:pPr marL="1200150" lvl="1" indent="-457200" algn="just">
              <a:buFont typeface="Arial" panose="020B0604020202020204" pitchFamily="34" charset="0"/>
              <a:buChar char="•"/>
            </a:pPr>
            <a:r>
              <a:rPr lang="en-US" altLang="en-US" dirty="0">
                <a:latin typeface="Times-Roman"/>
              </a:rPr>
              <a:t>M</a:t>
            </a:r>
            <a:r>
              <a:rPr lang="en-US" altLang="en-US" dirty="0" smtClean="0">
                <a:latin typeface="Times-Roman"/>
              </a:rPr>
              <a:t>ulticast addressing</a:t>
            </a:r>
          </a:p>
          <a:p>
            <a:pPr marL="1200150" lvl="1" indent="-457200" algn="just">
              <a:buFont typeface="Arial" panose="020B0604020202020204" pitchFamily="34" charset="0"/>
              <a:buChar char="•"/>
            </a:pPr>
            <a:r>
              <a:rPr lang="en-US" altLang="en-US" dirty="0" smtClean="0">
                <a:latin typeface="Times-Roman"/>
              </a:rPr>
              <a:t>Collecting </a:t>
            </a:r>
            <a:r>
              <a:rPr lang="en-US" altLang="en-US" dirty="0">
                <a:latin typeface="Times-Roman"/>
              </a:rPr>
              <a:t>information about multicast </a:t>
            </a:r>
            <a:r>
              <a:rPr lang="en-US" altLang="en-US" dirty="0" smtClean="0">
                <a:latin typeface="Times-Roman"/>
              </a:rPr>
              <a:t>groups</a:t>
            </a:r>
          </a:p>
          <a:p>
            <a:pPr marL="1200150" lvl="1" indent="-457200" algn="just">
              <a:buFont typeface="Arial" panose="020B0604020202020204" pitchFamily="34" charset="0"/>
              <a:buChar char="•"/>
            </a:pPr>
            <a:r>
              <a:rPr lang="en-US" altLang="en-US" dirty="0">
                <a:latin typeface="Times-Roman"/>
              </a:rPr>
              <a:t>M</a:t>
            </a:r>
            <a:r>
              <a:rPr lang="en-US" altLang="en-US" dirty="0" smtClean="0">
                <a:latin typeface="Times-Roman"/>
              </a:rPr>
              <a:t>ulticast </a:t>
            </a:r>
            <a:r>
              <a:rPr lang="en-US" altLang="en-US" dirty="0">
                <a:latin typeface="Times-Roman"/>
              </a:rPr>
              <a:t>optimal </a:t>
            </a:r>
            <a:r>
              <a:rPr lang="en-US" altLang="en-US" dirty="0" smtClean="0">
                <a:latin typeface="Times-Roman"/>
              </a:rPr>
              <a:t>trees</a:t>
            </a:r>
            <a:endParaRPr lang="en-US" altLang="en-US" dirty="0">
              <a:latin typeface="Times-Roman"/>
            </a:endParaRPr>
          </a:p>
        </p:txBody>
      </p:sp>
    </p:spTree>
    <p:extLst>
      <p:ext uri="{BB962C8B-B14F-4D97-AF65-F5344CB8AC3E}">
        <p14:creationId xmlns:p14="http://schemas.microsoft.com/office/powerpoint/2010/main" val="2765173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ChangeArrowheads="1"/>
          </p:cNvSpPr>
          <p:nvPr/>
        </p:nvSpPr>
        <p:spPr bwMode="ltGray">
          <a:xfrm>
            <a:off x="366713" y="107950"/>
            <a:ext cx="438150" cy="474663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3200" b="1" i="1">
                <a:solidFill>
                  <a:schemeClr val="tx1"/>
                </a:solidFill>
                <a:latin typeface="Baby Kruffy"/>
              </a:defRPr>
            </a:lvl1pPr>
            <a:lvl2pPr marL="742950" indent="-285750">
              <a:defRPr sz="3200" b="1" i="1">
                <a:solidFill>
                  <a:schemeClr val="tx1"/>
                </a:solidFill>
                <a:latin typeface="Baby Kruffy"/>
              </a:defRPr>
            </a:lvl2pPr>
            <a:lvl3pPr marL="1143000" indent="-228600">
              <a:defRPr sz="3200" b="1" i="1">
                <a:solidFill>
                  <a:schemeClr val="tx1"/>
                </a:solidFill>
                <a:latin typeface="Baby Kruffy"/>
              </a:defRPr>
            </a:lvl3pPr>
            <a:lvl4pPr marL="1600200" indent="-228600">
              <a:defRPr sz="3200" b="1" i="1">
                <a:solidFill>
                  <a:schemeClr val="tx1"/>
                </a:solidFill>
                <a:latin typeface="Baby Kruffy"/>
              </a:defRPr>
            </a:lvl4pPr>
            <a:lvl5pPr marL="2057400" indent="-228600">
              <a:defRPr sz="3200" b="1" i="1">
                <a:solidFill>
                  <a:schemeClr val="tx1"/>
                </a:solidFill>
                <a:latin typeface="Baby Kruffy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</a:defRPr>
            </a:lvl9pPr>
          </a:lstStyle>
          <a:p>
            <a:pPr algn="ctr" eaLnBrk="1" hangingPunct="1"/>
            <a:endParaRPr kumimoji="1" lang="en-US" altLang="en-US" sz="2400" b="0" i="0">
              <a:latin typeface="Tahoma" panose="020B0604030504040204" pitchFamily="34" charset="0"/>
            </a:endParaRPr>
          </a:p>
        </p:txBody>
      </p:sp>
      <p:sp>
        <p:nvSpPr>
          <p:cNvPr id="31747" name="Rectangle 3"/>
          <p:cNvSpPr>
            <a:spLocks noChangeArrowheads="1"/>
          </p:cNvSpPr>
          <p:nvPr/>
        </p:nvSpPr>
        <p:spPr bwMode="ltGray">
          <a:xfrm>
            <a:off x="749300" y="107950"/>
            <a:ext cx="328613" cy="474663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3200" b="1" i="1">
                <a:solidFill>
                  <a:schemeClr val="tx1"/>
                </a:solidFill>
                <a:latin typeface="Baby Kruffy"/>
              </a:defRPr>
            </a:lvl1pPr>
            <a:lvl2pPr marL="742950" indent="-285750">
              <a:defRPr sz="3200" b="1" i="1">
                <a:solidFill>
                  <a:schemeClr val="tx1"/>
                </a:solidFill>
                <a:latin typeface="Baby Kruffy"/>
              </a:defRPr>
            </a:lvl2pPr>
            <a:lvl3pPr marL="1143000" indent="-228600">
              <a:defRPr sz="3200" b="1" i="1">
                <a:solidFill>
                  <a:schemeClr val="tx1"/>
                </a:solidFill>
                <a:latin typeface="Baby Kruffy"/>
              </a:defRPr>
            </a:lvl3pPr>
            <a:lvl4pPr marL="1600200" indent="-228600">
              <a:defRPr sz="3200" b="1" i="1">
                <a:solidFill>
                  <a:schemeClr val="tx1"/>
                </a:solidFill>
                <a:latin typeface="Baby Kruffy"/>
              </a:defRPr>
            </a:lvl4pPr>
            <a:lvl5pPr marL="2057400" indent="-228600">
              <a:defRPr sz="3200" b="1" i="1">
                <a:solidFill>
                  <a:schemeClr val="tx1"/>
                </a:solidFill>
                <a:latin typeface="Baby Kruffy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</a:defRPr>
            </a:lvl9pPr>
          </a:lstStyle>
          <a:p>
            <a:pPr algn="ctr" eaLnBrk="1" hangingPunct="1"/>
            <a:endParaRPr kumimoji="1" lang="en-US" altLang="en-US" sz="2400" b="0" i="0">
              <a:latin typeface="Tahoma" panose="020B0604030504040204" pitchFamily="34" charset="0"/>
            </a:endParaRPr>
          </a:p>
        </p:txBody>
      </p:sp>
      <p:sp>
        <p:nvSpPr>
          <p:cNvPr id="31748" name="Rectangle 4"/>
          <p:cNvSpPr>
            <a:spLocks noChangeArrowheads="1"/>
          </p:cNvSpPr>
          <p:nvPr/>
        </p:nvSpPr>
        <p:spPr bwMode="ltGray">
          <a:xfrm>
            <a:off x="490538" y="530225"/>
            <a:ext cx="422275" cy="474663"/>
          </a:xfrm>
          <a:prstGeom prst="rect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3200" b="1" i="1">
                <a:solidFill>
                  <a:schemeClr val="tx1"/>
                </a:solidFill>
                <a:latin typeface="Baby Kruffy"/>
              </a:defRPr>
            </a:lvl1pPr>
            <a:lvl2pPr marL="742950" indent="-285750">
              <a:defRPr sz="3200" b="1" i="1">
                <a:solidFill>
                  <a:schemeClr val="tx1"/>
                </a:solidFill>
                <a:latin typeface="Baby Kruffy"/>
              </a:defRPr>
            </a:lvl2pPr>
            <a:lvl3pPr marL="1143000" indent="-228600">
              <a:defRPr sz="3200" b="1" i="1">
                <a:solidFill>
                  <a:schemeClr val="tx1"/>
                </a:solidFill>
                <a:latin typeface="Baby Kruffy"/>
              </a:defRPr>
            </a:lvl3pPr>
            <a:lvl4pPr marL="1600200" indent="-228600">
              <a:defRPr sz="3200" b="1" i="1">
                <a:solidFill>
                  <a:schemeClr val="tx1"/>
                </a:solidFill>
                <a:latin typeface="Baby Kruffy"/>
              </a:defRPr>
            </a:lvl4pPr>
            <a:lvl5pPr marL="2057400" indent="-228600">
              <a:defRPr sz="3200" b="1" i="1">
                <a:solidFill>
                  <a:schemeClr val="tx1"/>
                </a:solidFill>
                <a:latin typeface="Baby Kruffy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</a:defRPr>
            </a:lvl9pPr>
          </a:lstStyle>
          <a:p>
            <a:pPr algn="ctr" eaLnBrk="1" hangingPunct="1"/>
            <a:endParaRPr kumimoji="1" lang="en-US" altLang="en-US" sz="2400" b="0" i="0">
              <a:latin typeface="Tahoma" panose="020B0604030504040204" pitchFamily="34" charset="0"/>
            </a:endParaRPr>
          </a:p>
        </p:txBody>
      </p:sp>
      <p:sp>
        <p:nvSpPr>
          <p:cNvPr id="31749" name="Rectangle 5"/>
          <p:cNvSpPr>
            <a:spLocks noChangeArrowheads="1"/>
          </p:cNvSpPr>
          <p:nvPr/>
        </p:nvSpPr>
        <p:spPr bwMode="ltGray">
          <a:xfrm>
            <a:off x="860425" y="530225"/>
            <a:ext cx="368300" cy="474663"/>
          </a:xfrm>
          <a:prstGeom prst="rect">
            <a:avLst/>
          </a:prstGeom>
          <a:gradFill rotWithShape="0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3200" b="1" i="1">
                <a:solidFill>
                  <a:schemeClr val="tx1"/>
                </a:solidFill>
                <a:latin typeface="Baby Kruffy"/>
              </a:defRPr>
            </a:lvl1pPr>
            <a:lvl2pPr marL="742950" indent="-285750">
              <a:defRPr sz="3200" b="1" i="1">
                <a:solidFill>
                  <a:schemeClr val="tx1"/>
                </a:solidFill>
                <a:latin typeface="Baby Kruffy"/>
              </a:defRPr>
            </a:lvl2pPr>
            <a:lvl3pPr marL="1143000" indent="-228600">
              <a:defRPr sz="3200" b="1" i="1">
                <a:solidFill>
                  <a:schemeClr val="tx1"/>
                </a:solidFill>
                <a:latin typeface="Baby Kruffy"/>
              </a:defRPr>
            </a:lvl3pPr>
            <a:lvl4pPr marL="1600200" indent="-228600">
              <a:defRPr sz="3200" b="1" i="1">
                <a:solidFill>
                  <a:schemeClr val="tx1"/>
                </a:solidFill>
                <a:latin typeface="Baby Kruffy"/>
              </a:defRPr>
            </a:lvl4pPr>
            <a:lvl5pPr marL="2057400" indent="-228600">
              <a:defRPr sz="3200" b="1" i="1">
                <a:solidFill>
                  <a:schemeClr val="tx1"/>
                </a:solidFill>
                <a:latin typeface="Baby Kruffy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</a:defRPr>
            </a:lvl9pPr>
          </a:lstStyle>
          <a:p>
            <a:pPr algn="ctr" eaLnBrk="1" hangingPunct="1"/>
            <a:endParaRPr kumimoji="1" lang="en-US" altLang="en-US" sz="2400" b="0" i="0">
              <a:latin typeface="Tahoma" panose="020B0604030504040204" pitchFamily="34" charset="0"/>
            </a:endParaRPr>
          </a:p>
        </p:txBody>
      </p:sp>
      <p:sp>
        <p:nvSpPr>
          <p:cNvPr id="31750" name="Rectangle 6"/>
          <p:cNvSpPr>
            <a:spLocks noChangeArrowheads="1"/>
          </p:cNvSpPr>
          <p:nvPr/>
        </p:nvSpPr>
        <p:spPr bwMode="ltGray">
          <a:xfrm>
            <a:off x="76200" y="457200"/>
            <a:ext cx="560388" cy="422275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3200" b="1" i="1">
                <a:solidFill>
                  <a:schemeClr val="tx1"/>
                </a:solidFill>
                <a:latin typeface="Baby Kruffy"/>
              </a:defRPr>
            </a:lvl1pPr>
            <a:lvl2pPr marL="742950" indent="-285750">
              <a:defRPr sz="3200" b="1" i="1">
                <a:solidFill>
                  <a:schemeClr val="tx1"/>
                </a:solidFill>
                <a:latin typeface="Baby Kruffy"/>
              </a:defRPr>
            </a:lvl2pPr>
            <a:lvl3pPr marL="1143000" indent="-228600">
              <a:defRPr sz="3200" b="1" i="1">
                <a:solidFill>
                  <a:schemeClr val="tx1"/>
                </a:solidFill>
                <a:latin typeface="Baby Kruffy"/>
              </a:defRPr>
            </a:lvl3pPr>
            <a:lvl4pPr marL="1600200" indent="-228600">
              <a:defRPr sz="3200" b="1" i="1">
                <a:solidFill>
                  <a:schemeClr val="tx1"/>
                </a:solidFill>
                <a:latin typeface="Baby Kruffy"/>
              </a:defRPr>
            </a:lvl4pPr>
            <a:lvl5pPr marL="2057400" indent="-228600">
              <a:defRPr sz="3200" b="1" i="1">
                <a:solidFill>
                  <a:schemeClr val="tx1"/>
                </a:solidFill>
                <a:latin typeface="Baby Kruffy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</a:defRPr>
            </a:lvl9pPr>
          </a:lstStyle>
          <a:p>
            <a:pPr algn="ctr" eaLnBrk="1" hangingPunct="1"/>
            <a:endParaRPr kumimoji="1" lang="en-US" altLang="en-US" sz="2400" b="0" i="0">
              <a:latin typeface="Tahoma" panose="020B0604030504040204" pitchFamily="34" charset="0"/>
            </a:endParaRPr>
          </a:p>
        </p:txBody>
      </p:sp>
      <p:sp>
        <p:nvSpPr>
          <p:cNvPr id="31751" name="Rectangle 7"/>
          <p:cNvSpPr>
            <a:spLocks noChangeArrowheads="1"/>
          </p:cNvSpPr>
          <p:nvPr/>
        </p:nvSpPr>
        <p:spPr bwMode="gray">
          <a:xfrm>
            <a:off x="711200" y="0"/>
            <a:ext cx="31750" cy="1052513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3200" b="1" i="1">
                <a:solidFill>
                  <a:schemeClr val="tx1"/>
                </a:solidFill>
                <a:latin typeface="Baby Kruffy"/>
              </a:defRPr>
            </a:lvl1pPr>
            <a:lvl2pPr marL="742950" indent="-285750">
              <a:defRPr sz="3200" b="1" i="1">
                <a:solidFill>
                  <a:schemeClr val="tx1"/>
                </a:solidFill>
                <a:latin typeface="Baby Kruffy"/>
              </a:defRPr>
            </a:lvl2pPr>
            <a:lvl3pPr marL="1143000" indent="-228600">
              <a:defRPr sz="3200" b="1" i="1">
                <a:solidFill>
                  <a:schemeClr val="tx1"/>
                </a:solidFill>
                <a:latin typeface="Baby Kruffy"/>
              </a:defRPr>
            </a:lvl3pPr>
            <a:lvl4pPr marL="1600200" indent="-228600">
              <a:defRPr sz="3200" b="1" i="1">
                <a:solidFill>
                  <a:schemeClr val="tx1"/>
                </a:solidFill>
                <a:latin typeface="Baby Kruffy"/>
              </a:defRPr>
            </a:lvl4pPr>
            <a:lvl5pPr marL="2057400" indent="-228600">
              <a:defRPr sz="3200" b="1" i="1">
                <a:solidFill>
                  <a:schemeClr val="tx1"/>
                </a:solidFill>
                <a:latin typeface="Baby Kruffy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</a:defRPr>
            </a:lvl9pPr>
          </a:lstStyle>
          <a:p>
            <a:pPr algn="ctr" eaLnBrk="1" hangingPunct="1"/>
            <a:endParaRPr kumimoji="1" lang="en-US" altLang="en-US" sz="2400" b="0" i="0">
              <a:latin typeface="Tahoma" panose="020B0604030504040204" pitchFamily="34" charset="0"/>
            </a:endParaRPr>
          </a:p>
        </p:txBody>
      </p:sp>
      <p:sp>
        <p:nvSpPr>
          <p:cNvPr id="31752" name="Rectangle 8"/>
          <p:cNvSpPr>
            <a:spLocks noChangeArrowheads="1"/>
          </p:cNvSpPr>
          <p:nvPr/>
        </p:nvSpPr>
        <p:spPr bwMode="gray">
          <a:xfrm>
            <a:off x="442913" y="533400"/>
            <a:ext cx="8226425" cy="31750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3200" b="1" i="1">
                <a:solidFill>
                  <a:schemeClr val="tx1"/>
                </a:solidFill>
                <a:latin typeface="Baby Kruffy"/>
              </a:defRPr>
            </a:lvl1pPr>
            <a:lvl2pPr marL="742950" indent="-285750">
              <a:defRPr sz="3200" b="1" i="1">
                <a:solidFill>
                  <a:schemeClr val="tx1"/>
                </a:solidFill>
                <a:latin typeface="Baby Kruffy"/>
              </a:defRPr>
            </a:lvl2pPr>
            <a:lvl3pPr marL="1143000" indent="-228600">
              <a:defRPr sz="3200" b="1" i="1">
                <a:solidFill>
                  <a:schemeClr val="tx1"/>
                </a:solidFill>
                <a:latin typeface="Baby Kruffy"/>
              </a:defRPr>
            </a:lvl3pPr>
            <a:lvl4pPr marL="1600200" indent="-228600">
              <a:defRPr sz="3200" b="1" i="1">
                <a:solidFill>
                  <a:schemeClr val="tx1"/>
                </a:solidFill>
                <a:latin typeface="Baby Kruffy"/>
              </a:defRPr>
            </a:lvl4pPr>
            <a:lvl5pPr marL="2057400" indent="-228600">
              <a:defRPr sz="3200" b="1" i="1">
                <a:solidFill>
                  <a:schemeClr val="tx1"/>
                </a:solidFill>
                <a:latin typeface="Baby Kruffy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</a:defRPr>
            </a:lvl9pPr>
          </a:lstStyle>
          <a:p>
            <a:pPr algn="ctr" eaLnBrk="1" hangingPunct="1"/>
            <a:endParaRPr kumimoji="1" lang="en-US" altLang="en-US" sz="2400" b="0" i="0">
              <a:latin typeface="Tahoma" panose="020B0604030504040204" pitchFamily="34" charset="0"/>
            </a:endParaRPr>
          </a:p>
        </p:txBody>
      </p:sp>
      <p:sp>
        <p:nvSpPr>
          <p:cNvPr id="8202" name="Text Box 9"/>
          <p:cNvSpPr txBox="1">
            <a:spLocks noChangeArrowheads="1"/>
          </p:cNvSpPr>
          <p:nvPr/>
        </p:nvSpPr>
        <p:spPr bwMode="auto">
          <a:xfrm>
            <a:off x="1106488" y="0"/>
            <a:ext cx="3976281" cy="646331"/>
          </a:xfrm>
          <a:prstGeom prst="rect">
            <a:avLst/>
          </a:prstGeom>
          <a:noFill/>
          <a:ln>
            <a:noFill/>
          </a:ln>
          <a:extLst/>
        </p:spPr>
        <p:txBody>
          <a:bodyPr wrap="none">
            <a:spAutoFit/>
          </a:bodyPr>
          <a:lstStyle>
            <a:lvl1pPr eaLnBrk="0" hangingPunct="0">
              <a:defRPr sz="3200" b="1" i="1">
                <a:solidFill>
                  <a:schemeClr val="tx1"/>
                </a:solidFill>
                <a:latin typeface="Baby Kruffy" charset="0"/>
              </a:defRPr>
            </a:lvl1pPr>
            <a:lvl2pPr marL="742950" indent="-285750" eaLnBrk="0" hangingPunct="0">
              <a:defRPr sz="3200" b="1" i="1">
                <a:solidFill>
                  <a:schemeClr val="tx1"/>
                </a:solidFill>
                <a:latin typeface="Baby Kruffy" charset="0"/>
              </a:defRPr>
            </a:lvl2pPr>
            <a:lvl3pPr marL="1143000" indent="-228600" eaLnBrk="0" hangingPunct="0">
              <a:defRPr sz="3200" b="1" i="1">
                <a:solidFill>
                  <a:schemeClr val="tx1"/>
                </a:solidFill>
                <a:latin typeface="Baby Kruffy" charset="0"/>
              </a:defRPr>
            </a:lvl3pPr>
            <a:lvl4pPr marL="1600200" indent="-228600" eaLnBrk="0" hangingPunct="0">
              <a:defRPr sz="3200" b="1" i="1">
                <a:solidFill>
                  <a:schemeClr val="tx1"/>
                </a:solidFill>
                <a:latin typeface="Baby Kruffy" charset="0"/>
              </a:defRPr>
            </a:lvl4pPr>
            <a:lvl5pPr marL="2057400" indent="-228600" eaLnBrk="0" hangingPunct="0">
              <a:defRPr sz="3200" b="1" i="1">
                <a:solidFill>
                  <a:schemeClr val="tx1"/>
                </a:solidFill>
                <a:latin typeface="Baby Kruffy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 charset="0"/>
              </a:defRPr>
            </a:lvl9pPr>
          </a:lstStyle>
          <a:p>
            <a:pPr>
              <a:defRPr/>
            </a:pPr>
            <a:r>
              <a:rPr lang="en-US" altLang="en-US" sz="3600" dirty="0" smtClean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charset="0"/>
              </a:rPr>
              <a:t>Multicast Addresses</a:t>
            </a:r>
          </a:p>
        </p:txBody>
      </p:sp>
      <p:sp>
        <p:nvSpPr>
          <p:cNvPr id="31754" name="Rectangle 10"/>
          <p:cNvSpPr>
            <a:spLocks noChangeArrowheads="1"/>
          </p:cNvSpPr>
          <p:nvPr/>
        </p:nvSpPr>
        <p:spPr bwMode="auto">
          <a:xfrm>
            <a:off x="381000" y="1293813"/>
            <a:ext cx="7924800" cy="397031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 b="1" i="1">
                <a:solidFill>
                  <a:schemeClr val="tx1"/>
                </a:solidFill>
                <a:latin typeface="Baby Kruffy"/>
              </a:defRPr>
            </a:lvl1pPr>
            <a:lvl2pPr marL="742950" indent="-285750">
              <a:defRPr sz="3200" b="1" i="1">
                <a:solidFill>
                  <a:schemeClr val="tx1"/>
                </a:solidFill>
                <a:latin typeface="Baby Kruffy"/>
              </a:defRPr>
            </a:lvl2pPr>
            <a:lvl3pPr marL="1143000" indent="-228600">
              <a:defRPr sz="3200" b="1" i="1">
                <a:solidFill>
                  <a:schemeClr val="tx1"/>
                </a:solidFill>
                <a:latin typeface="Baby Kruffy"/>
              </a:defRPr>
            </a:lvl3pPr>
            <a:lvl4pPr marL="1600200" indent="-228600">
              <a:defRPr sz="3200" b="1" i="1">
                <a:solidFill>
                  <a:schemeClr val="tx1"/>
                </a:solidFill>
                <a:latin typeface="Baby Kruffy"/>
              </a:defRPr>
            </a:lvl4pPr>
            <a:lvl5pPr marL="2057400" indent="-228600">
              <a:defRPr sz="3200" b="1" i="1">
                <a:solidFill>
                  <a:schemeClr val="tx1"/>
                </a:solidFill>
                <a:latin typeface="Baby Kruffy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</a:defRPr>
            </a:lvl9pPr>
          </a:lstStyle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altLang="en-US" sz="2800" dirty="0">
                <a:latin typeface="Times New Roman" panose="02020603050405020304" pitchFamily="18" charset="0"/>
              </a:rPr>
              <a:t>In multicast communication, the sender is only one, but the receiver is </a:t>
            </a:r>
            <a:r>
              <a:rPr lang="en-US" altLang="en-US" sz="2800" dirty="0" smtClean="0">
                <a:latin typeface="Times New Roman" panose="02020603050405020304" pitchFamily="18" charset="0"/>
              </a:rPr>
              <a:t>many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altLang="en-US" sz="2800" dirty="0" smtClean="0">
                <a:latin typeface="Times New Roman" panose="02020603050405020304" pitchFamily="18" charset="0"/>
              </a:rPr>
              <a:t>We </a:t>
            </a:r>
            <a:r>
              <a:rPr lang="en-US" altLang="en-US" sz="2800" dirty="0">
                <a:latin typeface="Times New Roman" panose="02020603050405020304" pitchFamily="18" charset="0"/>
              </a:rPr>
              <a:t>cannot include the addresses of all recipients in the packet. </a:t>
            </a:r>
            <a:endParaRPr lang="en-US" altLang="en-US" sz="2800" dirty="0" smtClean="0">
              <a:latin typeface="Times New Roman" panose="02020603050405020304" pitchFamily="18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altLang="en-US" sz="2800" dirty="0" smtClean="0">
                <a:latin typeface="Times New Roman" panose="02020603050405020304" pitchFamily="18" charset="0"/>
              </a:rPr>
              <a:t>We </a:t>
            </a:r>
            <a:r>
              <a:rPr lang="en-US" altLang="en-US" sz="2800" dirty="0">
                <a:latin typeface="Times New Roman" panose="02020603050405020304" pitchFamily="18" charset="0"/>
              </a:rPr>
              <a:t>need multicast </a:t>
            </a:r>
            <a:r>
              <a:rPr lang="en-US" altLang="en-US" sz="2800" dirty="0" smtClean="0">
                <a:latin typeface="Times New Roman" panose="02020603050405020304" pitchFamily="18" charset="0"/>
              </a:rPr>
              <a:t>addresses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altLang="en-US" sz="2800" dirty="0" smtClean="0">
                <a:latin typeface="Times New Roman" panose="02020603050405020304" pitchFamily="18" charset="0"/>
              </a:rPr>
              <a:t>A </a:t>
            </a:r>
            <a:r>
              <a:rPr lang="en-US" altLang="en-US" sz="2800" dirty="0">
                <a:latin typeface="Times New Roman" panose="02020603050405020304" pitchFamily="18" charset="0"/>
              </a:rPr>
              <a:t>multicast address defines a group of recipients, not a single one. </a:t>
            </a:r>
            <a:endParaRPr lang="en-US" altLang="en-US" sz="2800" dirty="0" smtClean="0">
              <a:latin typeface="Times New Roman" panose="02020603050405020304" pitchFamily="18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altLang="en-US" sz="2800" dirty="0" smtClean="0">
                <a:latin typeface="Times New Roman" panose="02020603050405020304" pitchFamily="18" charset="0"/>
              </a:rPr>
              <a:t>In </a:t>
            </a:r>
            <a:r>
              <a:rPr lang="en-US" altLang="en-US" sz="2800" dirty="0">
                <a:latin typeface="Times New Roman" panose="02020603050405020304" pitchFamily="18" charset="0"/>
              </a:rPr>
              <a:t>other words, a multicast address is an identifier for a group. </a:t>
            </a:r>
          </a:p>
        </p:txBody>
      </p:sp>
    </p:spTree>
    <p:extLst>
      <p:ext uri="{BB962C8B-B14F-4D97-AF65-F5344CB8AC3E}">
        <p14:creationId xmlns:p14="http://schemas.microsoft.com/office/powerpoint/2010/main" val="1200520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14"/>
          <p:cNvSpPr>
            <a:spLocks noChangeArrowheads="1"/>
          </p:cNvSpPr>
          <p:nvPr/>
        </p:nvSpPr>
        <p:spPr bwMode="auto">
          <a:xfrm>
            <a:off x="152400" y="133350"/>
            <a:ext cx="8153400" cy="4000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sz="3200" b="1" i="1">
                <a:solidFill>
                  <a:schemeClr val="tx1"/>
                </a:solidFill>
                <a:latin typeface="Baby Kruffy"/>
              </a:defRPr>
            </a:lvl1pPr>
            <a:lvl2pPr marL="742950" indent="-285750">
              <a:defRPr sz="3200" b="1" i="1">
                <a:solidFill>
                  <a:schemeClr val="tx1"/>
                </a:solidFill>
                <a:latin typeface="Baby Kruffy"/>
              </a:defRPr>
            </a:lvl2pPr>
            <a:lvl3pPr marL="1143000" indent="-228600">
              <a:defRPr sz="3200" b="1" i="1">
                <a:solidFill>
                  <a:schemeClr val="tx1"/>
                </a:solidFill>
                <a:latin typeface="Baby Kruffy"/>
              </a:defRPr>
            </a:lvl3pPr>
            <a:lvl4pPr marL="1600200" indent="-228600">
              <a:defRPr sz="3200" b="1" i="1">
                <a:solidFill>
                  <a:schemeClr val="tx1"/>
                </a:solidFill>
                <a:latin typeface="Baby Kruffy"/>
              </a:defRPr>
            </a:lvl4pPr>
            <a:lvl5pPr marL="2057400" indent="-228600">
              <a:defRPr sz="3200" b="1" i="1">
                <a:solidFill>
                  <a:schemeClr val="tx1"/>
                </a:solidFill>
                <a:latin typeface="Baby Kruffy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</a:defRPr>
            </a:lvl9pPr>
          </a:lstStyle>
          <a:p>
            <a:r>
              <a:rPr lang="en-US" altLang="en-US" sz="2000" dirty="0" smtClean="0">
                <a:latin typeface="Times-BoldItalic"/>
              </a:rPr>
              <a:t>Needs </a:t>
            </a:r>
            <a:r>
              <a:rPr lang="en-US" altLang="en-US" sz="2000" dirty="0">
                <a:latin typeface="Times-BoldItalic"/>
              </a:rPr>
              <a:t>for multicast addresses</a:t>
            </a:r>
          </a:p>
        </p:txBody>
      </p:sp>
      <p:pic>
        <p:nvPicPr>
          <p:cNvPr id="121862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143000"/>
            <a:ext cx="8640763" cy="4984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1863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2116138"/>
            <a:ext cx="5580063" cy="303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1864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286000"/>
            <a:ext cx="2206625" cy="44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1865" name="Picture 9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5663" y="533400"/>
            <a:ext cx="2370137" cy="1106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25049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218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1218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2000" fill="hold"/>
                                        <p:tgtEl>
                                          <p:spTgt spid="1218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1218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18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18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18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186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186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186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186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186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186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186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186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14"/>
          <p:cNvSpPr>
            <a:spLocks noChangeArrowheads="1"/>
          </p:cNvSpPr>
          <p:nvPr/>
        </p:nvSpPr>
        <p:spPr bwMode="auto">
          <a:xfrm>
            <a:off x="152400" y="164098"/>
            <a:ext cx="8153400" cy="338554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sz="3200" b="1" i="1">
                <a:solidFill>
                  <a:schemeClr val="tx1"/>
                </a:solidFill>
                <a:latin typeface="Baby Kruffy"/>
              </a:defRPr>
            </a:lvl1pPr>
            <a:lvl2pPr marL="742950" indent="-285750">
              <a:defRPr sz="3200" b="1" i="1">
                <a:solidFill>
                  <a:schemeClr val="tx1"/>
                </a:solidFill>
                <a:latin typeface="Baby Kruffy"/>
              </a:defRPr>
            </a:lvl2pPr>
            <a:lvl3pPr marL="1143000" indent="-228600">
              <a:defRPr sz="3200" b="1" i="1">
                <a:solidFill>
                  <a:schemeClr val="tx1"/>
                </a:solidFill>
                <a:latin typeface="Baby Kruffy"/>
              </a:defRPr>
            </a:lvl3pPr>
            <a:lvl4pPr marL="1600200" indent="-228600">
              <a:defRPr sz="3200" b="1" i="1">
                <a:solidFill>
                  <a:schemeClr val="tx1"/>
                </a:solidFill>
                <a:latin typeface="Baby Kruffy"/>
              </a:defRPr>
            </a:lvl4pPr>
            <a:lvl5pPr marL="2057400" indent="-228600">
              <a:defRPr sz="3200" b="1" i="1">
                <a:solidFill>
                  <a:schemeClr val="tx1"/>
                </a:solidFill>
                <a:latin typeface="Baby Kruffy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</a:defRPr>
            </a:lvl9pPr>
          </a:lstStyle>
          <a:p>
            <a:r>
              <a:rPr lang="en-US" altLang="en-US" sz="1600" dirty="0" smtClean="0">
                <a:latin typeface="Times-BoldItalic"/>
              </a:rPr>
              <a:t>A </a:t>
            </a:r>
            <a:r>
              <a:rPr lang="en-US" altLang="en-US" sz="1600" dirty="0">
                <a:latin typeface="Times-BoldItalic"/>
              </a:rPr>
              <a:t>multicast address in binary</a:t>
            </a:r>
          </a:p>
        </p:txBody>
      </p:sp>
      <p:pic>
        <p:nvPicPr>
          <p:cNvPr id="12288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513" y="3200400"/>
            <a:ext cx="6861175" cy="896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886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2286000"/>
            <a:ext cx="2424113" cy="373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798512" y="4442411"/>
            <a:ext cx="834548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800" dirty="0" err="1" smtClean="0">
                <a:solidFill>
                  <a:srgbClr val="000000"/>
                </a:solidFill>
                <a:latin typeface="Times-Roman"/>
              </a:rPr>
              <a:t>Classful</a:t>
            </a:r>
            <a:r>
              <a:rPr lang="en-IN" sz="1800" dirty="0" smtClean="0">
                <a:solidFill>
                  <a:srgbClr val="000000"/>
                </a:solidFill>
                <a:latin typeface="Times-Roman"/>
              </a:rPr>
              <a:t> – Class D</a:t>
            </a:r>
          </a:p>
          <a:p>
            <a:endParaRPr lang="en-IN" sz="1800" dirty="0" smtClean="0">
              <a:solidFill>
                <a:srgbClr val="000000"/>
              </a:solidFill>
              <a:latin typeface="Times-Roman"/>
            </a:endParaRPr>
          </a:p>
          <a:p>
            <a:r>
              <a:rPr lang="en-IN" sz="1800" dirty="0" smtClean="0">
                <a:solidFill>
                  <a:srgbClr val="000000"/>
                </a:solidFill>
                <a:latin typeface="Times-Roman"/>
              </a:rPr>
              <a:t>Classless </a:t>
            </a:r>
            <a:r>
              <a:rPr lang="en-IN" sz="1800" dirty="0">
                <a:solidFill>
                  <a:srgbClr val="000000"/>
                </a:solidFill>
                <a:latin typeface="Times-Roman"/>
              </a:rPr>
              <a:t>addressing used the same block, but it was</a:t>
            </a:r>
          </a:p>
          <a:p>
            <a:r>
              <a:rPr lang="en-IN" sz="1800" dirty="0">
                <a:solidFill>
                  <a:srgbClr val="000000"/>
                </a:solidFill>
                <a:latin typeface="Times-Roman"/>
              </a:rPr>
              <a:t>referred to as the block 224.0.0.0/</a:t>
            </a:r>
            <a:r>
              <a:rPr lang="en-IN" sz="1800" b="1" dirty="0">
                <a:solidFill>
                  <a:srgbClr val="00FFFF"/>
                </a:solidFill>
                <a:latin typeface="Times-Bold"/>
              </a:rPr>
              <a:t>4 </a:t>
            </a:r>
            <a:r>
              <a:rPr lang="en-IN" sz="1800" dirty="0">
                <a:solidFill>
                  <a:srgbClr val="000000"/>
                </a:solidFill>
                <a:latin typeface="Times-Roman"/>
              </a:rPr>
              <a:t>(from 224.0.0.0 to 239.255.255.255).</a:t>
            </a:r>
            <a:endParaRPr lang="en-IN" sz="1800" dirty="0"/>
          </a:p>
        </p:txBody>
      </p:sp>
    </p:spTree>
    <p:extLst>
      <p:ext uri="{BB962C8B-B14F-4D97-AF65-F5344CB8AC3E}">
        <p14:creationId xmlns:p14="http://schemas.microsoft.com/office/powerpoint/2010/main" val="1995743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28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28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28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1228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1228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1228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ChangeArrowheads="1"/>
          </p:cNvSpPr>
          <p:nvPr/>
        </p:nvSpPr>
        <p:spPr bwMode="ltGray">
          <a:xfrm>
            <a:off x="366713" y="107950"/>
            <a:ext cx="438150" cy="474663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3200" b="1" i="1">
                <a:solidFill>
                  <a:schemeClr val="tx1"/>
                </a:solidFill>
                <a:latin typeface="Baby Kruffy"/>
              </a:defRPr>
            </a:lvl1pPr>
            <a:lvl2pPr marL="742950" indent="-285750">
              <a:defRPr sz="3200" b="1" i="1">
                <a:solidFill>
                  <a:schemeClr val="tx1"/>
                </a:solidFill>
                <a:latin typeface="Baby Kruffy"/>
              </a:defRPr>
            </a:lvl2pPr>
            <a:lvl3pPr marL="1143000" indent="-228600">
              <a:defRPr sz="3200" b="1" i="1">
                <a:solidFill>
                  <a:schemeClr val="tx1"/>
                </a:solidFill>
                <a:latin typeface="Baby Kruffy"/>
              </a:defRPr>
            </a:lvl3pPr>
            <a:lvl4pPr marL="1600200" indent="-228600">
              <a:defRPr sz="3200" b="1" i="1">
                <a:solidFill>
                  <a:schemeClr val="tx1"/>
                </a:solidFill>
                <a:latin typeface="Baby Kruffy"/>
              </a:defRPr>
            </a:lvl4pPr>
            <a:lvl5pPr marL="2057400" indent="-228600">
              <a:defRPr sz="3200" b="1" i="1">
                <a:solidFill>
                  <a:schemeClr val="tx1"/>
                </a:solidFill>
                <a:latin typeface="Baby Kruffy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</a:defRPr>
            </a:lvl9pPr>
          </a:lstStyle>
          <a:p>
            <a:pPr algn="ctr" eaLnBrk="1" hangingPunct="1"/>
            <a:endParaRPr kumimoji="1" lang="en-US" altLang="en-US" sz="2400" b="0" i="0">
              <a:latin typeface="Tahoma" panose="020B0604030504040204" pitchFamily="34" charset="0"/>
            </a:endParaRPr>
          </a:p>
        </p:txBody>
      </p:sp>
      <p:sp>
        <p:nvSpPr>
          <p:cNvPr id="31747" name="Rectangle 3"/>
          <p:cNvSpPr>
            <a:spLocks noChangeArrowheads="1"/>
          </p:cNvSpPr>
          <p:nvPr/>
        </p:nvSpPr>
        <p:spPr bwMode="ltGray">
          <a:xfrm>
            <a:off x="749300" y="107950"/>
            <a:ext cx="328613" cy="474663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3200" b="1" i="1">
                <a:solidFill>
                  <a:schemeClr val="tx1"/>
                </a:solidFill>
                <a:latin typeface="Baby Kruffy"/>
              </a:defRPr>
            </a:lvl1pPr>
            <a:lvl2pPr marL="742950" indent="-285750">
              <a:defRPr sz="3200" b="1" i="1">
                <a:solidFill>
                  <a:schemeClr val="tx1"/>
                </a:solidFill>
                <a:latin typeface="Baby Kruffy"/>
              </a:defRPr>
            </a:lvl2pPr>
            <a:lvl3pPr marL="1143000" indent="-228600">
              <a:defRPr sz="3200" b="1" i="1">
                <a:solidFill>
                  <a:schemeClr val="tx1"/>
                </a:solidFill>
                <a:latin typeface="Baby Kruffy"/>
              </a:defRPr>
            </a:lvl3pPr>
            <a:lvl4pPr marL="1600200" indent="-228600">
              <a:defRPr sz="3200" b="1" i="1">
                <a:solidFill>
                  <a:schemeClr val="tx1"/>
                </a:solidFill>
                <a:latin typeface="Baby Kruffy"/>
              </a:defRPr>
            </a:lvl4pPr>
            <a:lvl5pPr marL="2057400" indent="-228600">
              <a:defRPr sz="3200" b="1" i="1">
                <a:solidFill>
                  <a:schemeClr val="tx1"/>
                </a:solidFill>
                <a:latin typeface="Baby Kruffy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</a:defRPr>
            </a:lvl9pPr>
          </a:lstStyle>
          <a:p>
            <a:pPr algn="ctr" eaLnBrk="1" hangingPunct="1"/>
            <a:endParaRPr kumimoji="1" lang="en-US" altLang="en-US" sz="2400" b="0" i="0">
              <a:latin typeface="Tahoma" panose="020B0604030504040204" pitchFamily="34" charset="0"/>
            </a:endParaRPr>
          </a:p>
        </p:txBody>
      </p:sp>
      <p:sp>
        <p:nvSpPr>
          <p:cNvPr id="31748" name="Rectangle 4"/>
          <p:cNvSpPr>
            <a:spLocks noChangeArrowheads="1"/>
          </p:cNvSpPr>
          <p:nvPr/>
        </p:nvSpPr>
        <p:spPr bwMode="ltGray">
          <a:xfrm>
            <a:off x="490538" y="530225"/>
            <a:ext cx="422275" cy="474663"/>
          </a:xfrm>
          <a:prstGeom prst="rect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3200" b="1" i="1">
                <a:solidFill>
                  <a:schemeClr val="tx1"/>
                </a:solidFill>
                <a:latin typeface="Baby Kruffy"/>
              </a:defRPr>
            </a:lvl1pPr>
            <a:lvl2pPr marL="742950" indent="-285750">
              <a:defRPr sz="3200" b="1" i="1">
                <a:solidFill>
                  <a:schemeClr val="tx1"/>
                </a:solidFill>
                <a:latin typeface="Baby Kruffy"/>
              </a:defRPr>
            </a:lvl2pPr>
            <a:lvl3pPr marL="1143000" indent="-228600">
              <a:defRPr sz="3200" b="1" i="1">
                <a:solidFill>
                  <a:schemeClr val="tx1"/>
                </a:solidFill>
                <a:latin typeface="Baby Kruffy"/>
              </a:defRPr>
            </a:lvl3pPr>
            <a:lvl4pPr marL="1600200" indent="-228600">
              <a:defRPr sz="3200" b="1" i="1">
                <a:solidFill>
                  <a:schemeClr val="tx1"/>
                </a:solidFill>
                <a:latin typeface="Baby Kruffy"/>
              </a:defRPr>
            </a:lvl4pPr>
            <a:lvl5pPr marL="2057400" indent="-228600">
              <a:defRPr sz="3200" b="1" i="1">
                <a:solidFill>
                  <a:schemeClr val="tx1"/>
                </a:solidFill>
                <a:latin typeface="Baby Kruffy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</a:defRPr>
            </a:lvl9pPr>
          </a:lstStyle>
          <a:p>
            <a:pPr algn="ctr" eaLnBrk="1" hangingPunct="1"/>
            <a:endParaRPr kumimoji="1" lang="en-US" altLang="en-US" sz="2400" b="0" i="0">
              <a:latin typeface="Tahoma" panose="020B0604030504040204" pitchFamily="34" charset="0"/>
            </a:endParaRPr>
          </a:p>
        </p:txBody>
      </p:sp>
      <p:sp>
        <p:nvSpPr>
          <p:cNvPr id="31749" name="Rectangle 5"/>
          <p:cNvSpPr>
            <a:spLocks noChangeArrowheads="1"/>
          </p:cNvSpPr>
          <p:nvPr/>
        </p:nvSpPr>
        <p:spPr bwMode="ltGray">
          <a:xfrm>
            <a:off x="860425" y="530225"/>
            <a:ext cx="368300" cy="474663"/>
          </a:xfrm>
          <a:prstGeom prst="rect">
            <a:avLst/>
          </a:prstGeom>
          <a:gradFill rotWithShape="0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3200" b="1" i="1">
                <a:solidFill>
                  <a:schemeClr val="tx1"/>
                </a:solidFill>
                <a:latin typeface="Baby Kruffy"/>
              </a:defRPr>
            </a:lvl1pPr>
            <a:lvl2pPr marL="742950" indent="-285750">
              <a:defRPr sz="3200" b="1" i="1">
                <a:solidFill>
                  <a:schemeClr val="tx1"/>
                </a:solidFill>
                <a:latin typeface="Baby Kruffy"/>
              </a:defRPr>
            </a:lvl2pPr>
            <a:lvl3pPr marL="1143000" indent="-228600">
              <a:defRPr sz="3200" b="1" i="1">
                <a:solidFill>
                  <a:schemeClr val="tx1"/>
                </a:solidFill>
                <a:latin typeface="Baby Kruffy"/>
              </a:defRPr>
            </a:lvl3pPr>
            <a:lvl4pPr marL="1600200" indent="-228600">
              <a:defRPr sz="3200" b="1" i="1">
                <a:solidFill>
                  <a:schemeClr val="tx1"/>
                </a:solidFill>
                <a:latin typeface="Baby Kruffy"/>
              </a:defRPr>
            </a:lvl4pPr>
            <a:lvl5pPr marL="2057400" indent="-228600">
              <a:defRPr sz="3200" b="1" i="1">
                <a:solidFill>
                  <a:schemeClr val="tx1"/>
                </a:solidFill>
                <a:latin typeface="Baby Kruffy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</a:defRPr>
            </a:lvl9pPr>
          </a:lstStyle>
          <a:p>
            <a:pPr algn="ctr" eaLnBrk="1" hangingPunct="1"/>
            <a:endParaRPr kumimoji="1" lang="en-US" altLang="en-US" sz="2400" b="0" i="0">
              <a:latin typeface="Tahoma" panose="020B0604030504040204" pitchFamily="34" charset="0"/>
            </a:endParaRPr>
          </a:p>
        </p:txBody>
      </p:sp>
      <p:sp>
        <p:nvSpPr>
          <p:cNvPr id="31750" name="Rectangle 6"/>
          <p:cNvSpPr>
            <a:spLocks noChangeArrowheads="1"/>
          </p:cNvSpPr>
          <p:nvPr/>
        </p:nvSpPr>
        <p:spPr bwMode="ltGray">
          <a:xfrm>
            <a:off x="76200" y="457200"/>
            <a:ext cx="560388" cy="422275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3200" b="1" i="1">
                <a:solidFill>
                  <a:schemeClr val="tx1"/>
                </a:solidFill>
                <a:latin typeface="Baby Kruffy"/>
              </a:defRPr>
            </a:lvl1pPr>
            <a:lvl2pPr marL="742950" indent="-285750">
              <a:defRPr sz="3200" b="1" i="1">
                <a:solidFill>
                  <a:schemeClr val="tx1"/>
                </a:solidFill>
                <a:latin typeface="Baby Kruffy"/>
              </a:defRPr>
            </a:lvl2pPr>
            <a:lvl3pPr marL="1143000" indent="-228600">
              <a:defRPr sz="3200" b="1" i="1">
                <a:solidFill>
                  <a:schemeClr val="tx1"/>
                </a:solidFill>
                <a:latin typeface="Baby Kruffy"/>
              </a:defRPr>
            </a:lvl3pPr>
            <a:lvl4pPr marL="1600200" indent="-228600">
              <a:defRPr sz="3200" b="1" i="1">
                <a:solidFill>
                  <a:schemeClr val="tx1"/>
                </a:solidFill>
                <a:latin typeface="Baby Kruffy"/>
              </a:defRPr>
            </a:lvl4pPr>
            <a:lvl5pPr marL="2057400" indent="-228600">
              <a:defRPr sz="3200" b="1" i="1">
                <a:solidFill>
                  <a:schemeClr val="tx1"/>
                </a:solidFill>
                <a:latin typeface="Baby Kruffy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</a:defRPr>
            </a:lvl9pPr>
          </a:lstStyle>
          <a:p>
            <a:pPr algn="ctr" eaLnBrk="1" hangingPunct="1"/>
            <a:endParaRPr kumimoji="1" lang="en-US" altLang="en-US" sz="2400" b="0" i="0">
              <a:latin typeface="Tahoma" panose="020B0604030504040204" pitchFamily="34" charset="0"/>
            </a:endParaRPr>
          </a:p>
        </p:txBody>
      </p:sp>
      <p:sp>
        <p:nvSpPr>
          <p:cNvPr id="31751" name="Rectangle 7"/>
          <p:cNvSpPr>
            <a:spLocks noChangeArrowheads="1"/>
          </p:cNvSpPr>
          <p:nvPr/>
        </p:nvSpPr>
        <p:spPr bwMode="gray">
          <a:xfrm>
            <a:off x="711200" y="0"/>
            <a:ext cx="31750" cy="1052513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3200" b="1" i="1">
                <a:solidFill>
                  <a:schemeClr val="tx1"/>
                </a:solidFill>
                <a:latin typeface="Baby Kruffy"/>
              </a:defRPr>
            </a:lvl1pPr>
            <a:lvl2pPr marL="742950" indent="-285750">
              <a:defRPr sz="3200" b="1" i="1">
                <a:solidFill>
                  <a:schemeClr val="tx1"/>
                </a:solidFill>
                <a:latin typeface="Baby Kruffy"/>
              </a:defRPr>
            </a:lvl2pPr>
            <a:lvl3pPr marL="1143000" indent="-228600">
              <a:defRPr sz="3200" b="1" i="1">
                <a:solidFill>
                  <a:schemeClr val="tx1"/>
                </a:solidFill>
                <a:latin typeface="Baby Kruffy"/>
              </a:defRPr>
            </a:lvl3pPr>
            <a:lvl4pPr marL="1600200" indent="-228600">
              <a:defRPr sz="3200" b="1" i="1">
                <a:solidFill>
                  <a:schemeClr val="tx1"/>
                </a:solidFill>
                <a:latin typeface="Baby Kruffy"/>
              </a:defRPr>
            </a:lvl4pPr>
            <a:lvl5pPr marL="2057400" indent="-228600">
              <a:defRPr sz="3200" b="1" i="1">
                <a:solidFill>
                  <a:schemeClr val="tx1"/>
                </a:solidFill>
                <a:latin typeface="Baby Kruffy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</a:defRPr>
            </a:lvl9pPr>
          </a:lstStyle>
          <a:p>
            <a:pPr algn="ctr" eaLnBrk="1" hangingPunct="1"/>
            <a:endParaRPr kumimoji="1" lang="en-US" altLang="en-US" sz="2400" b="0" i="0">
              <a:latin typeface="Tahoma" panose="020B0604030504040204" pitchFamily="34" charset="0"/>
            </a:endParaRPr>
          </a:p>
        </p:txBody>
      </p:sp>
      <p:sp>
        <p:nvSpPr>
          <p:cNvPr id="31752" name="Rectangle 8"/>
          <p:cNvSpPr>
            <a:spLocks noChangeArrowheads="1"/>
          </p:cNvSpPr>
          <p:nvPr/>
        </p:nvSpPr>
        <p:spPr bwMode="gray">
          <a:xfrm>
            <a:off x="442913" y="533400"/>
            <a:ext cx="8226425" cy="31750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3200" b="1" i="1">
                <a:solidFill>
                  <a:schemeClr val="tx1"/>
                </a:solidFill>
                <a:latin typeface="Baby Kruffy"/>
              </a:defRPr>
            </a:lvl1pPr>
            <a:lvl2pPr marL="742950" indent="-285750">
              <a:defRPr sz="3200" b="1" i="1">
                <a:solidFill>
                  <a:schemeClr val="tx1"/>
                </a:solidFill>
                <a:latin typeface="Baby Kruffy"/>
              </a:defRPr>
            </a:lvl2pPr>
            <a:lvl3pPr marL="1143000" indent="-228600">
              <a:defRPr sz="3200" b="1" i="1">
                <a:solidFill>
                  <a:schemeClr val="tx1"/>
                </a:solidFill>
                <a:latin typeface="Baby Kruffy"/>
              </a:defRPr>
            </a:lvl3pPr>
            <a:lvl4pPr marL="1600200" indent="-228600">
              <a:defRPr sz="3200" b="1" i="1">
                <a:solidFill>
                  <a:schemeClr val="tx1"/>
                </a:solidFill>
                <a:latin typeface="Baby Kruffy"/>
              </a:defRPr>
            </a:lvl4pPr>
            <a:lvl5pPr marL="2057400" indent="-228600">
              <a:defRPr sz="3200" b="1" i="1">
                <a:solidFill>
                  <a:schemeClr val="tx1"/>
                </a:solidFill>
                <a:latin typeface="Baby Kruffy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</a:defRPr>
            </a:lvl9pPr>
          </a:lstStyle>
          <a:p>
            <a:pPr algn="ctr" eaLnBrk="1" hangingPunct="1"/>
            <a:endParaRPr kumimoji="1" lang="en-US" altLang="en-US" sz="2400" b="0" i="0">
              <a:latin typeface="Tahoma" panose="020B0604030504040204" pitchFamily="34" charset="0"/>
            </a:endParaRPr>
          </a:p>
        </p:txBody>
      </p:sp>
      <p:sp>
        <p:nvSpPr>
          <p:cNvPr id="8202" name="Text Box 9"/>
          <p:cNvSpPr txBox="1">
            <a:spLocks noChangeArrowheads="1"/>
          </p:cNvSpPr>
          <p:nvPr/>
        </p:nvSpPr>
        <p:spPr bwMode="auto">
          <a:xfrm>
            <a:off x="1106488" y="0"/>
            <a:ext cx="5109091" cy="646331"/>
          </a:xfrm>
          <a:prstGeom prst="rect">
            <a:avLst/>
          </a:prstGeom>
          <a:noFill/>
          <a:ln>
            <a:noFill/>
          </a:ln>
          <a:extLst/>
        </p:spPr>
        <p:txBody>
          <a:bodyPr wrap="none">
            <a:spAutoFit/>
          </a:bodyPr>
          <a:lstStyle>
            <a:lvl1pPr eaLnBrk="0" hangingPunct="0">
              <a:defRPr sz="3200" b="1" i="1">
                <a:solidFill>
                  <a:schemeClr val="tx1"/>
                </a:solidFill>
                <a:latin typeface="Baby Kruffy" charset="0"/>
              </a:defRPr>
            </a:lvl1pPr>
            <a:lvl2pPr marL="742950" indent="-285750" eaLnBrk="0" hangingPunct="0">
              <a:defRPr sz="3200" b="1" i="1">
                <a:solidFill>
                  <a:schemeClr val="tx1"/>
                </a:solidFill>
                <a:latin typeface="Baby Kruffy" charset="0"/>
              </a:defRPr>
            </a:lvl2pPr>
            <a:lvl3pPr marL="1143000" indent="-228600" eaLnBrk="0" hangingPunct="0">
              <a:defRPr sz="3200" b="1" i="1">
                <a:solidFill>
                  <a:schemeClr val="tx1"/>
                </a:solidFill>
                <a:latin typeface="Baby Kruffy" charset="0"/>
              </a:defRPr>
            </a:lvl3pPr>
            <a:lvl4pPr marL="1600200" indent="-228600" eaLnBrk="0" hangingPunct="0">
              <a:defRPr sz="3200" b="1" i="1">
                <a:solidFill>
                  <a:schemeClr val="tx1"/>
                </a:solidFill>
                <a:latin typeface="Baby Kruffy" charset="0"/>
              </a:defRPr>
            </a:lvl4pPr>
            <a:lvl5pPr marL="2057400" indent="-228600" eaLnBrk="0" hangingPunct="0">
              <a:defRPr sz="3200" b="1" i="1">
                <a:solidFill>
                  <a:schemeClr val="tx1"/>
                </a:solidFill>
                <a:latin typeface="Baby Kruffy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 charset="0"/>
              </a:defRPr>
            </a:lvl9pPr>
          </a:lstStyle>
          <a:p>
            <a:pPr>
              <a:defRPr/>
            </a:pPr>
            <a:r>
              <a:rPr lang="en-US" altLang="en-US" sz="3600" dirty="0" smtClean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charset="0"/>
              </a:rPr>
              <a:t>Delivery at data link layer</a:t>
            </a:r>
          </a:p>
        </p:txBody>
      </p:sp>
      <p:sp>
        <p:nvSpPr>
          <p:cNvPr id="31754" name="Rectangle 10"/>
          <p:cNvSpPr>
            <a:spLocks noChangeArrowheads="1"/>
          </p:cNvSpPr>
          <p:nvPr/>
        </p:nvSpPr>
        <p:spPr bwMode="auto">
          <a:xfrm>
            <a:off x="381000" y="1293813"/>
            <a:ext cx="7924800" cy="52322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 b="1" i="1">
                <a:solidFill>
                  <a:schemeClr val="tx1"/>
                </a:solidFill>
                <a:latin typeface="Baby Kruffy"/>
              </a:defRPr>
            </a:lvl1pPr>
            <a:lvl2pPr marL="742950" indent="-285750">
              <a:defRPr sz="3200" b="1" i="1">
                <a:solidFill>
                  <a:schemeClr val="tx1"/>
                </a:solidFill>
                <a:latin typeface="Baby Kruffy"/>
              </a:defRPr>
            </a:lvl2pPr>
            <a:lvl3pPr marL="1143000" indent="-228600">
              <a:defRPr sz="3200" b="1" i="1">
                <a:solidFill>
                  <a:schemeClr val="tx1"/>
                </a:solidFill>
                <a:latin typeface="Baby Kruffy"/>
              </a:defRPr>
            </a:lvl3pPr>
            <a:lvl4pPr marL="1600200" indent="-228600">
              <a:defRPr sz="3200" b="1" i="1">
                <a:solidFill>
                  <a:schemeClr val="tx1"/>
                </a:solidFill>
                <a:latin typeface="Baby Kruffy"/>
              </a:defRPr>
            </a:lvl4pPr>
            <a:lvl5pPr marL="2057400" indent="-228600">
              <a:defRPr sz="3200" b="1" i="1">
                <a:solidFill>
                  <a:schemeClr val="tx1"/>
                </a:solidFill>
                <a:latin typeface="Baby Kruffy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</a:defRPr>
            </a:lvl9pPr>
          </a:lstStyle>
          <a:p>
            <a:pPr marL="457200" indent="-457200" algn="just">
              <a:buFont typeface="Arial" panose="020B0604020202020204" pitchFamily="34" charset="0"/>
              <a:buChar char="•"/>
            </a:pPr>
            <a:endParaRPr lang="en-US" altLang="en-US" sz="2800" dirty="0">
              <a:latin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68" y="2967734"/>
            <a:ext cx="7262124" cy="239712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9672" y="1179731"/>
            <a:ext cx="6192688" cy="1459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187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1052736"/>
            <a:ext cx="7712957" cy="295232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3768" y="4005064"/>
            <a:ext cx="3960440" cy="852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1605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1196752"/>
            <a:ext cx="6946946" cy="3448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2290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ChangeArrowheads="1"/>
          </p:cNvSpPr>
          <p:nvPr/>
        </p:nvSpPr>
        <p:spPr bwMode="ltGray">
          <a:xfrm>
            <a:off x="366713" y="107950"/>
            <a:ext cx="438150" cy="474663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3200" b="1" i="1">
                <a:solidFill>
                  <a:schemeClr val="tx1"/>
                </a:solidFill>
                <a:latin typeface="Baby Kruffy"/>
              </a:defRPr>
            </a:lvl1pPr>
            <a:lvl2pPr marL="742950" indent="-285750">
              <a:defRPr sz="3200" b="1" i="1">
                <a:solidFill>
                  <a:schemeClr val="tx1"/>
                </a:solidFill>
                <a:latin typeface="Baby Kruffy"/>
              </a:defRPr>
            </a:lvl2pPr>
            <a:lvl3pPr marL="1143000" indent="-228600">
              <a:defRPr sz="3200" b="1" i="1">
                <a:solidFill>
                  <a:schemeClr val="tx1"/>
                </a:solidFill>
                <a:latin typeface="Baby Kruffy"/>
              </a:defRPr>
            </a:lvl3pPr>
            <a:lvl4pPr marL="1600200" indent="-228600">
              <a:defRPr sz="3200" b="1" i="1">
                <a:solidFill>
                  <a:schemeClr val="tx1"/>
                </a:solidFill>
                <a:latin typeface="Baby Kruffy"/>
              </a:defRPr>
            </a:lvl4pPr>
            <a:lvl5pPr marL="2057400" indent="-228600">
              <a:defRPr sz="3200" b="1" i="1">
                <a:solidFill>
                  <a:schemeClr val="tx1"/>
                </a:solidFill>
                <a:latin typeface="Baby Kruffy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</a:defRPr>
            </a:lvl9pPr>
          </a:lstStyle>
          <a:p>
            <a:pPr algn="ctr" eaLnBrk="1" hangingPunct="1"/>
            <a:endParaRPr kumimoji="1" lang="en-US" altLang="en-US" sz="2400" b="0" i="0">
              <a:latin typeface="Tahoma" panose="020B0604030504040204" pitchFamily="34" charset="0"/>
            </a:endParaRPr>
          </a:p>
        </p:txBody>
      </p:sp>
      <p:sp>
        <p:nvSpPr>
          <p:cNvPr id="37891" name="Rectangle 3"/>
          <p:cNvSpPr>
            <a:spLocks noChangeArrowheads="1"/>
          </p:cNvSpPr>
          <p:nvPr/>
        </p:nvSpPr>
        <p:spPr bwMode="ltGray">
          <a:xfrm>
            <a:off x="749300" y="107950"/>
            <a:ext cx="328613" cy="474663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3200" b="1" i="1">
                <a:solidFill>
                  <a:schemeClr val="tx1"/>
                </a:solidFill>
                <a:latin typeface="Baby Kruffy"/>
              </a:defRPr>
            </a:lvl1pPr>
            <a:lvl2pPr marL="742950" indent="-285750">
              <a:defRPr sz="3200" b="1" i="1">
                <a:solidFill>
                  <a:schemeClr val="tx1"/>
                </a:solidFill>
                <a:latin typeface="Baby Kruffy"/>
              </a:defRPr>
            </a:lvl2pPr>
            <a:lvl3pPr marL="1143000" indent="-228600">
              <a:defRPr sz="3200" b="1" i="1">
                <a:solidFill>
                  <a:schemeClr val="tx1"/>
                </a:solidFill>
                <a:latin typeface="Baby Kruffy"/>
              </a:defRPr>
            </a:lvl3pPr>
            <a:lvl4pPr marL="1600200" indent="-228600">
              <a:defRPr sz="3200" b="1" i="1">
                <a:solidFill>
                  <a:schemeClr val="tx1"/>
                </a:solidFill>
                <a:latin typeface="Baby Kruffy"/>
              </a:defRPr>
            </a:lvl4pPr>
            <a:lvl5pPr marL="2057400" indent="-228600">
              <a:defRPr sz="3200" b="1" i="1">
                <a:solidFill>
                  <a:schemeClr val="tx1"/>
                </a:solidFill>
                <a:latin typeface="Baby Kruffy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</a:defRPr>
            </a:lvl9pPr>
          </a:lstStyle>
          <a:p>
            <a:pPr algn="ctr" eaLnBrk="1" hangingPunct="1"/>
            <a:endParaRPr kumimoji="1" lang="en-US" altLang="en-US" sz="2400" b="0" i="0">
              <a:latin typeface="Tahoma" panose="020B0604030504040204" pitchFamily="34" charset="0"/>
            </a:endParaRPr>
          </a:p>
        </p:txBody>
      </p:sp>
      <p:sp>
        <p:nvSpPr>
          <p:cNvPr id="37892" name="Rectangle 4"/>
          <p:cNvSpPr>
            <a:spLocks noChangeArrowheads="1"/>
          </p:cNvSpPr>
          <p:nvPr/>
        </p:nvSpPr>
        <p:spPr bwMode="ltGray">
          <a:xfrm>
            <a:off x="490538" y="530225"/>
            <a:ext cx="422275" cy="474663"/>
          </a:xfrm>
          <a:prstGeom prst="rect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3200" b="1" i="1">
                <a:solidFill>
                  <a:schemeClr val="tx1"/>
                </a:solidFill>
                <a:latin typeface="Baby Kruffy"/>
              </a:defRPr>
            </a:lvl1pPr>
            <a:lvl2pPr marL="742950" indent="-285750">
              <a:defRPr sz="3200" b="1" i="1">
                <a:solidFill>
                  <a:schemeClr val="tx1"/>
                </a:solidFill>
                <a:latin typeface="Baby Kruffy"/>
              </a:defRPr>
            </a:lvl2pPr>
            <a:lvl3pPr marL="1143000" indent="-228600">
              <a:defRPr sz="3200" b="1" i="1">
                <a:solidFill>
                  <a:schemeClr val="tx1"/>
                </a:solidFill>
                <a:latin typeface="Baby Kruffy"/>
              </a:defRPr>
            </a:lvl3pPr>
            <a:lvl4pPr marL="1600200" indent="-228600">
              <a:defRPr sz="3200" b="1" i="1">
                <a:solidFill>
                  <a:schemeClr val="tx1"/>
                </a:solidFill>
                <a:latin typeface="Baby Kruffy"/>
              </a:defRPr>
            </a:lvl4pPr>
            <a:lvl5pPr marL="2057400" indent="-228600">
              <a:defRPr sz="3200" b="1" i="1">
                <a:solidFill>
                  <a:schemeClr val="tx1"/>
                </a:solidFill>
                <a:latin typeface="Baby Kruffy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</a:defRPr>
            </a:lvl9pPr>
          </a:lstStyle>
          <a:p>
            <a:pPr algn="ctr" eaLnBrk="1" hangingPunct="1"/>
            <a:endParaRPr kumimoji="1" lang="en-US" altLang="en-US" sz="2400" b="0" i="0">
              <a:latin typeface="Tahoma" panose="020B0604030504040204" pitchFamily="34" charset="0"/>
            </a:endParaRPr>
          </a:p>
        </p:txBody>
      </p:sp>
      <p:sp>
        <p:nvSpPr>
          <p:cNvPr id="37893" name="Rectangle 5"/>
          <p:cNvSpPr>
            <a:spLocks noChangeArrowheads="1"/>
          </p:cNvSpPr>
          <p:nvPr/>
        </p:nvSpPr>
        <p:spPr bwMode="ltGray">
          <a:xfrm>
            <a:off x="860425" y="530225"/>
            <a:ext cx="368300" cy="474663"/>
          </a:xfrm>
          <a:prstGeom prst="rect">
            <a:avLst/>
          </a:prstGeom>
          <a:gradFill rotWithShape="0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3200" b="1" i="1">
                <a:solidFill>
                  <a:schemeClr val="tx1"/>
                </a:solidFill>
                <a:latin typeface="Baby Kruffy"/>
              </a:defRPr>
            </a:lvl1pPr>
            <a:lvl2pPr marL="742950" indent="-285750">
              <a:defRPr sz="3200" b="1" i="1">
                <a:solidFill>
                  <a:schemeClr val="tx1"/>
                </a:solidFill>
                <a:latin typeface="Baby Kruffy"/>
              </a:defRPr>
            </a:lvl2pPr>
            <a:lvl3pPr marL="1143000" indent="-228600">
              <a:defRPr sz="3200" b="1" i="1">
                <a:solidFill>
                  <a:schemeClr val="tx1"/>
                </a:solidFill>
                <a:latin typeface="Baby Kruffy"/>
              </a:defRPr>
            </a:lvl3pPr>
            <a:lvl4pPr marL="1600200" indent="-228600">
              <a:defRPr sz="3200" b="1" i="1">
                <a:solidFill>
                  <a:schemeClr val="tx1"/>
                </a:solidFill>
                <a:latin typeface="Baby Kruffy"/>
              </a:defRPr>
            </a:lvl4pPr>
            <a:lvl5pPr marL="2057400" indent="-228600">
              <a:defRPr sz="3200" b="1" i="1">
                <a:solidFill>
                  <a:schemeClr val="tx1"/>
                </a:solidFill>
                <a:latin typeface="Baby Kruffy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</a:defRPr>
            </a:lvl9pPr>
          </a:lstStyle>
          <a:p>
            <a:pPr algn="ctr" eaLnBrk="1" hangingPunct="1"/>
            <a:endParaRPr kumimoji="1" lang="en-US" altLang="en-US" sz="2400" b="0" i="0">
              <a:latin typeface="Tahoma" panose="020B0604030504040204" pitchFamily="34" charset="0"/>
            </a:endParaRPr>
          </a:p>
        </p:txBody>
      </p:sp>
      <p:sp>
        <p:nvSpPr>
          <p:cNvPr id="37894" name="Rectangle 6"/>
          <p:cNvSpPr>
            <a:spLocks noChangeArrowheads="1"/>
          </p:cNvSpPr>
          <p:nvPr/>
        </p:nvSpPr>
        <p:spPr bwMode="ltGray">
          <a:xfrm>
            <a:off x="76200" y="457200"/>
            <a:ext cx="560388" cy="422275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3200" b="1" i="1">
                <a:solidFill>
                  <a:schemeClr val="tx1"/>
                </a:solidFill>
                <a:latin typeface="Baby Kruffy"/>
              </a:defRPr>
            </a:lvl1pPr>
            <a:lvl2pPr marL="742950" indent="-285750">
              <a:defRPr sz="3200" b="1" i="1">
                <a:solidFill>
                  <a:schemeClr val="tx1"/>
                </a:solidFill>
                <a:latin typeface="Baby Kruffy"/>
              </a:defRPr>
            </a:lvl2pPr>
            <a:lvl3pPr marL="1143000" indent="-228600">
              <a:defRPr sz="3200" b="1" i="1">
                <a:solidFill>
                  <a:schemeClr val="tx1"/>
                </a:solidFill>
                <a:latin typeface="Baby Kruffy"/>
              </a:defRPr>
            </a:lvl3pPr>
            <a:lvl4pPr marL="1600200" indent="-228600">
              <a:defRPr sz="3200" b="1" i="1">
                <a:solidFill>
                  <a:schemeClr val="tx1"/>
                </a:solidFill>
                <a:latin typeface="Baby Kruffy"/>
              </a:defRPr>
            </a:lvl4pPr>
            <a:lvl5pPr marL="2057400" indent="-228600">
              <a:defRPr sz="3200" b="1" i="1">
                <a:solidFill>
                  <a:schemeClr val="tx1"/>
                </a:solidFill>
                <a:latin typeface="Baby Kruffy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</a:defRPr>
            </a:lvl9pPr>
          </a:lstStyle>
          <a:p>
            <a:pPr algn="ctr" eaLnBrk="1" hangingPunct="1"/>
            <a:endParaRPr kumimoji="1" lang="en-US" altLang="en-US" sz="2400" b="0" i="0">
              <a:latin typeface="Tahoma" panose="020B0604030504040204" pitchFamily="34" charset="0"/>
            </a:endParaRPr>
          </a:p>
        </p:txBody>
      </p:sp>
      <p:sp>
        <p:nvSpPr>
          <p:cNvPr id="37895" name="Rectangle 7"/>
          <p:cNvSpPr>
            <a:spLocks noChangeArrowheads="1"/>
          </p:cNvSpPr>
          <p:nvPr/>
        </p:nvSpPr>
        <p:spPr bwMode="gray">
          <a:xfrm>
            <a:off x="711200" y="0"/>
            <a:ext cx="31750" cy="1052513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3200" b="1" i="1">
                <a:solidFill>
                  <a:schemeClr val="tx1"/>
                </a:solidFill>
                <a:latin typeface="Baby Kruffy"/>
              </a:defRPr>
            </a:lvl1pPr>
            <a:lvl2pPr marL="742950" indent="-285750">
              <a:defRPr sz="3200" b="1" i="1">
                <a:solidFill>
                  <a:schemeClr val="tx1"/>
                </a:solidFill>
                <a:latin typeface="Baby Kruffy"/>
              </a:defRPr>
            </a:lvl2pPr>
            <a:lvl3pPr marL="1143000" indent="-228600">
              <a:defRPr sz="3200" b="1" i="1">
                <a:solidFill>
                  <a:schemeClr val="tx1"/>
                </a:solidFill>
                <a:latin typeface="Baby Kruffy"/>
              </a:defRPr>
            </a:lvl3pPr>
            <a:lvl4pPr marL="1600200" indent="-228600">
              <a:defRPr sz="3200" b="1" i="1">
                <a:solidFill>
                  <a:schemeClr val="tx1"/>
                </a:solidFill>
                <a:latin typeface="Baby Kruffy"/>
              </a:defRPr>
            </a:lvl4pPr>
            <a:lvl5pPr marL="2057400" indent="-228600">
              <a:defRPr sz="3200" b="1" i="1">
                <a:solidFill>
                  <a:schemeClr val="tx1"/>
                </a:solidFill>
                <a:latin typeface="Baby Kruffy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</a:defRPr>
            </a:lvl9pPr>
          </a:lstStyle>
          <a:p>
            <a:pPr algn="ctr" eaLnBrk="1" hangingPunct="1"/>
            <a:endParaRPr kumimoji="1" lang="en-US" altLang="en-US" sz="2400" b="0" i="0">
              <a:latin typeface="Tahoma" panose="020B0604030504040204" pitchFamily="34" charset="0"/>
            </a:endParaRPr>
          </a:p>
        </p:txBody>
      </p:sp>
      <p:sp>
        <p:nvSpPr>
          <p:cNvPr id="37896" name="Rectangle 8"/>
          <p:cNvSpPr>
            <a:spLocks noChangeArrowheads="1"/>
          </p:cNvSpPr>
          <p:nvPr/>
        </p:nvSpPr>
        <p:spPr bwMode="gray">
          <a:xfrm>
            <a:off x="442913" y="533400"/>
            <a:ext cx="8226425" cy="31750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3200" b="1" i="1">
                <a:solidFill>
                  <a:schemeClr val="tx1"/>
                </a:solidFill>
                <a:latin typeface="Baby Kruffy"/>
              </a:defRPr>
            </a:lvl1pPr>
            <a:lvl2pPr marL="742950" indent="-285750">
              <a:defRPr sz="3200" b="1" i="1">
                <a:solidFill>
                  <a:schemeClr val="tx1"/>
                </a:solidFill>
                <a:latin typeface="Baby Kruffy"/>
              </a:defRPr>
            </a:lvl2pPr>
            <a:lvl3pPr marL="1143000" indent="-228600">
              <a:defRPr sz="3200" b="1" i="1">
                <a:solidFill>
                  <a:schemeClr val="tx1"/>
                </a:solidFill>
                <a:latin typeface="Baby Kruffy"/>
              </a:defRPr>
            </a:lvl3pPr>
            <a:lvl4pPr marL="1600200" indent="-228600">
              <a:defRPr sz="3200" b="1" i="1">
                <a:solidFill>
                  <a:schemeClr val="tx1"/>
                </a:solidFill>
                <a:latin typeface="Baby Kruffy"/>
              </a:defRPr>
            </a:lvl4pPr>
            <a:lvl5pPr marL="2057400" indent="-228600">
              <a:defRPr sz="3200" b="1" i="1">
                <a:solidFill>
                  <a:schemeClr val="tx1"/>
                </a:solidFill>
                <a:latin typeface="Baby Kruffy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</a:defRPr>
            </a:lvl9pPr>
          </a:lstStyle>
          <a:p>
            <a:pPr algn="ctr" eaLnBrk="1" hangingPunct="1"/>
            <a:endParaRPr kumimoji="1" lang="en-US" altLang="en-US" sz="2400" b="0" i="0">
              <a:latin typeface="Tahoma" panose="020B0604030504040204" pitchFamily="34" charset="0"/>
            </a:endParaRPr>
          </a:p>
        </p:txBody>
      </p:sp>
      <p:sp>
        <p:nvSpPr>
          <p:cNvPr id="8202" name="Text Box 9"/>
          <p:cNvSpPr txBox="1">
            <a:spLocks noChangeArrowheads="1"/>
          </p:cNvSpPr>
          <p:nvPr/>
        </p:nvSpPr>
        <p:spPr bwMode="auto">
          <a:xfrm>
            <a:off x="1106488" y="0"/>
            <a:ext cx="4583306" cy="646331"/>
          </a:xfrm>
          <a:prstGeom prst="rect">
            <a:avLst/>
          </a:prstGeom>
          <a:noFill/>
          <a:ln>
            <a:noFill/>
          </a:ln>
          <a:extLst/>
        </p:spPr>
        <p:txBody>
          <a:bodyPr wrap="none">
            <a:spAutoFit/>
          </a:bodyPr>
          <a:lstStyle>
            <a:lvl1pPr eaLnBrk="0" hangingPunct="0">
              <a:defRPr sz="3200" b="1" i="1">
                <a:solidFill>
                  <a:schemeClr val="tx1"/>
                </a:solidFill>
                <a:latin typeface="Baby Kruffy" charset="0"/>
              </a:defRPr>
            </a:lvl1pPr>
            <a:lvl2pPr marL="742950" indent="-285750" eaLnBrk="0" hangingPunct="0">
              <a:defRPr sz="3200" b="1" i="1">
                <a:solidFill>
                  <a:schemeClr val="tx1"/>
                </a:solidFill>
                <a:latin typeface="Baby Kruffy" charset="0"/>
              </a:defRPr>
            </a:lvl2pPr>
            <a:lvl3pPr marL="1143000" indent="-228600" eaLnBrk="0" hangingPunct="0">
              <a:defRPr sz="3200" b="1" i="1">
                <a:solidFill>
                  <a:schemeClr val="tx1"/>
                </a:solidFill>
                <a:latin typeface="Baby Kruffy" charset="0"/>
              </a:defRPr>
            </a:lvl3pPr>
            <a:lvl4pPr marL="1600200" indent="-228600" eaLnBrk="0" hangingPunct="0">
              <a:defRPr sz="3200" b="1" i="1">
                <a:solidFill>
                  <a:schemeClr val="tx1"/>
                </a:solidFill>
                <a:latin typeface="Baby Kruffy" charset="0"/>
              </a:defRPr>
            </a:lvl4pPr>
            <a:lvl5pPr marL="2057400" indent="-228600" eaLnBrk="0" hangingPunct="0">
              <a:defRPr sz="3200" b="1" i="1">
                <a:solidFill>
                  <a:schemeClr val="tx1"/>
                </a:solidFill>
                <a:latin typeface="Baby Kruffy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 charset="0"/>
              </a:defRPr>
            </a:lvl9pPr>
          </a:lstStyle>
          <a:p>
            <a:pPr>
              <a:defRPr/>
            </a:pPr>
            <a:r>
              <a:rPr lang="en-US" altLang="en-US" sz="3600" dirty="0" smtClean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charset="0"/>
              </a:rPr>
              <a:t>Collecting Information</a:t>
            </a:r>
          </a:p>
        </p:txBody>
      </p:sp>
      <p:sp>
        <p:nvSpPr>
          <p:cNvPr id="6155" name="Rectangle 10"/>
          <p:cNvSpPr>
            <a:spLocks noChangeArrowheads="1"/>
          </p:cNvSpPr>
          <p:nvPr/>
        </p:nvSpPr>
        <p:spPr bwMode="auto">
          <a:xfrm>
            <a:off x="381000" y="1293813"/>
            <a:ext cx="7924800" cy="393541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 sz="3200" b="1" i="1">
                <a:solidFill>
                  <a:schemeClr val="tx1"/>
                </a:solidFill>
                <a:latin typeface="Baby Kruffy"/>
              </a:defRPr>
            </a:lvl1pPr>
            <a:lvl2pPr marL="742950" indent="-285750">
              <a:defRPr sz="3200" b="1" i="1">
                <a:solidFill>
                  <a:schemeClr val="tx1"/>
                </a:solidFill>
                <a:latin typeface="Baby Kruffy"/>
              </a:defRPr>
            </a:lvl2pPr>
            <a:lvl3pPr marL="1143000" indent="-228600">
              <a:defRPr sz="3200" b="1" i="1">
                <a:solidFill>
                  <a:schemeClr val="tx1"/>
                </a:solidFill>
                <a:latin typeface="Baby Kruffy"/>
              </a:defRPr>
            </a:lvl3pPr>
            <a:lvl4pPr marL="1600200" indent="-228600">
              <a:defRPr sz="3200" b="1" i="1">
                <a:solidFill>
                  <a:schemeClr val="tx1"/>
                </a:solidFill>
                <a:latin typeface="Baby Kruffy"/>
              </a:defRPr>
            </a:lvl4pPr>
            <a:lvl5pPr marL="2057400" indent="-228600">
              <a:defRPr sz="3200" b="1" i="1">
                <a:solidFill>
                  <a:schemeClr val="tx1"/>
                </a:solidFill>
                <a:latin typeface="Baby Kruffy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</a:defRPr>
            </a:lvl9pPr>
          </a:lstStyle>
          <a:p>
            <a:pPr algn="just"/>
            <a:r>
              <a:rPr lang="en-US" sz="2800">
                <a:latin typeface="Times New Roman" panose="02020603050405020304" pitchFamily="18" charset="0"/>
              </a:rPr>
              <a:t>Creation of forwarding tables in both unicast and multicast routing involves two steps:</a:t>
            </a:r>
          </a:p>
          <a:p>
            <a:pPr algn="just"/>
            <a:endParaRPr lang="en-US" sz="2800">
              <a:latin typeface="Times New Roman" panose="02020603050405020304" pitchFamily="18" charset="0"/>
            </a:endParaRPr>
          </a:p>
          <a:p>
            <a:pPr algn="just">
              <a:buFontTx/>
              <a:buAutoNum type="arabicPeriod"/>
            </a:pPr>
            <a:r>
              <a:rPr lang="en-US" sz="2800">
                <a:latin typeface="Times New Roman" panose="02020603050405020304" pitchFamily="18" charset="0"/>
              </a:rPr>
              <a:t>A router needs to know to which destinations it is</a:t>
            </a:r>
          </a:p>
          <a:p>
            <a:pPr algn="just"/>
            <a:r>
              <a:rPr lang="en-US" sz="2800">
                <a:latin typeface="Times New Roman" panose="02020603050405020304" pitchFamily="18" charset="0"/>
              </a:rPr>
              <a:t>connected.</a:t>
            </a:r>
          </a:p>
          <a:p>
            <a:pPr algn="just"/>
            <a:r>
              <a:rPr lang="en-US" sz="2800">
                <a:latin typeface="Times New Roman" panose="02020603050405020304" pitchFamily="18" charset="0"/>
              </a:rPr>
              <a:t>2. Each router needs to propagate information obtained in the first step to all other routers so that each router knows to which destination each other router is connected.</a:t>
            </a:r>
          </a:p>
        </p:txBody>
      </p:sp>
    </p:spTree>
    <p:extLst>
      <p:ext uri="{BB962C8B-B14F-4D97-AF65-F5344CB8AC3E}">
        <p14:creationId xmlns:p14="http://schemas.microsoft.com/office/powerpoint/2010/main" val="2465950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14"/>
          <p:cNvSpPr>
            <a:spLocks noChangeArrowheads="1"/>
          </p:cNvSpPr>
          <p:nvPr/>
        </p:nvSpPr>
        <p:spPr bwMode="auto">
          <a:xfrm>
            <a:off x="152400" y="133350"/>
            <a:ext cx="8153400" cy="4000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sz="3200" b="1" i="1">
                <a:solidFill>
                  <a:schemeClr val="tx1"/>
                </a:solidFill>
                <a:latin typeface="Baby Kruffy"/>
              </a:defRPr>
            </a:lvl1pPr>
            <a:lvl2pPr marL="742950" indent="-285750">
              <a:defRPr sz="3200" b="1" i="1">
                <a:solidFill>
                  <a:schemeClr val="tx1"/>
                </a:solidFill>
                <a:latin typeface="Baby Kruffy"/>
              </a:defRPr>
            </a:lvl2pPr>
            <a:lvl3pPr marL="1143000" indent="-228600">
              <a:defRPr sz="3200" b="1" i="1">
                <a:solidFill>
                  <a:schemeClr val="tx1"/>
                </a:solidFill>
                <a:latin typeface="Baby Kruffy"/>
              </a:defRPr>
            </a:lvl3pPr>
            <a:lvl4pPr marL="1600200" indent="-228600">
              <a:defRPr sz="3200" b="1" i="1">
                <a:solidFill>
                  <a:schemeClr val="tx1"/>
                </a:solidFill>
                <a:latin typeface="Baby Kruffy"/>
              </a:defRPr>
            </a:lvl4pPr>
            <a:lvl5pPr marL="2057400" indent="-228600">
              <a:defRPr sz="3200" b="1" i="1">
                <a:solidFill>
                  <a:schemeClr val="tx1"/>
                </a:solidFill>
                <a:latin typeface="Baby Kruffy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</a:defRPr>
            </a:lvl9pPr>
          </a:lstStyle>
          <a:p>
            <a:r>
              <a:rPr lang="en-US" altLang="en-US" sz="2000" dirty="0" smtClean="0">
                <a:latin typeface="Times-BoldItalic"/>
              </a:rPr>
              <a:t>Unicast </a:t>
            </a:r>
            <a:r>
              <a:rPr lang="en-US" altLang="en-US" sz="2000" dirty="0">
                <a:latin typeface="Times-BoldItalic"/>
              </a:rPr>
              <a:t>versus multicast advertisement</a:t>
            </a:r>
          </a:p>
        </p:txBody>
      </p:sp>
      <p:pic>
        <p:nvPicPr>
          <p:cNvPr id="12390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788" y="990600"/>
            <a:ext cx="3814762" cy="3584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91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2582863"/>
            <a:ext cx="4238625" cy="398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911" name="Picture 7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2114550"/>
            <a:ext cx="1582738" cy="62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912" name="Picture 8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800" y="3946525"/>
            <a:ext cx="1765300" cy="62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08746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39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39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39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1239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1239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1239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239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239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39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1239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2000" fill="hold"/>
                                        <p:tgtEl>
                                          <p:spTgt spid="1239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000" fill="hold"/>
                                        <p:tgtEl>
                                          <p:spTgt spid="1239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62" name="Rectangle 2"/>
          <p:cNvSpPr>
            <a:spLocks noChangeArrowheads="1"/>
          </p:cNvSpPr>
          <p:nvPr/>
        </p:nvSpPr>
        <p:spPr bwMode="auto">
          <a:xfrm>
            <a:off x="0" y="0"/>
            <a:ext cx="9144000" cy="1371600"/>
          </a:xfrm>
          <a:prstGeom prst="rect">
            <a:avLst/>
          </a:prstGeom>
          <a:solidFill>
            <a:srgbClr val="3EA49E"/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uLnTx/>
              <a:uFillTx/>
              <a:latin typeface="Times New Roman" panose="02020603050405020304" charset="0"/>
              <a:ea typeface="+mn-ea"/>
              <a:cs typeface="+mn-cs"/>
            </a:endParaRPr>
          </a:p>
        </p:txBody>
      </p:sp>
      <p:sp>
        <p:nvSpPr>
          <p:cNvPr id="911363" name="Text Box 3"/>
          <p:cNvSpPr txBox="1">
            <a:spLocks noChangeArrowheads="1"/>
          </p:cNvSpPr>
          <p:nvPr/>
        </p:nvSpPr>
        <p:spPr bwMode="auto">
          <a:xfrm>
            <a:off x="3408680" y="394335"/>
            <a:ext cx="2022475" cy="58356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marL="0" marR="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" pitchFamily="18" charset="0"/>
                <a:ea typeface="+mn-ea"/>
                <a:cs typeface="+mn-cs"/>
              </a:rPr>
              <a:t> AGENDA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" pitchFamily="18" charset="0"/>
              <a:ea typeface="+mn-ea"/>
              <a:cs typeface="+mn-cs"/>
            </a:endParaRPr>
          </a:p>
        </p:txBody>
      </p:sp>
      <p:sp>
        <p:nvSpPr>
          <p:cNvPr id="21508" name="Text Box 4"/>
          <p:cNvSpPr txBox="1"/>
          <p:nvPr/>
        </p:nvSpPr>
        <p:spPr>
          <a:xfrm>
            <a:off x="8229600" y="6400800"/>
            <a:ext cx="184150" cy="36671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eaLnBrk="0" hangingPunct="0"/>
            <a:endParaRPr sz="1800" i="0">
              <a:latin typeface="Times New Roman" panose="02020603050405020304" charset="0"/>
            </a:endParaRPr>
          </a:p>
        </p:txBody>
      </p:sp>
      <p:sp>
        <p:nvSpPr>
          <p:cNvPr id="21509" name="Rectangle 8"/>
          <p:cNvSpPr/>
          <p:nvPr/>
        </p:nvSpPr>
        <p:spPr>
          <a:xfrm>
            <a:off x="381000" y="1371283"/>
            <a:ext cx="8077200" cy="800219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marL="0" lvl="1" algn="just" eaLnBrk="0" hangingPunct="0">
              <a:buFont typeface="Arial" panose="020B0604020202020204" pitchFamily="34" charset="0"/>
            </a:pPr>
            <a:endParaRPr lang="en-US" sz="2800" dirty="0" smtClean="0">
              <a:latin typeface="Times-Roman"/>
            </a:endParaRPr>
          </a:p>
          <a:p>
            <a:pPr marL="0" lvl="1" algn="just" eaLnBrk="0" hangingPunct="0">
              <a:buFont typeface="Arial" panose="020B0604020202020204" pitchFamily="34" charset="0"/>
            </a:pPr>
            <a:endParaRPr lang="en-US" sz="1800" dirty="0">
              <a:latin typeface="Times-Roman"/>
            </a:endParaRPr>
          </a:p>
        </p:txBody>
      </p:sp>
      <p:sp>
        <p:nvSpPr>
          <p:cNvPr id="7" name="Rectangle 10"/>
          <p:cNvSpPr>
            <a:spLocks noChangeArrowheads="1"/>
          </p:cNvSpPr>
          <p:nvPr/>
        </p:nvSpPr>
        <p:spPr bwMode="auto">
          <a:xfrm>
            <a:off x="609600" y="1988513"/>
            <a:ext cx="7924800" cy="95410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 b="1" i="1">
                <a:solidFill>
                  <a:schemeClr val="tx1"/>
                </a:solidFill>
                <a:latin typeface="Baby Kruffy"/>
              </a:defRPr>
            </a:lvl1pPr>
            <a:lvl2pPr marL="742950" indent="-285750">
              <a:defRPr sz="3200" b="1" i="1">
                <a:solidFill>
                  <a:schemeClr val="tx1"/>
                </a:solidFill>
                <a:latin typeface="Baby Kruffy"/>
              </a:defRPr>
            </a:lvl2pPr>
            <a:lvl3pPr marL="1143000" indent="-228600">
              <a:defRPr sz="3200" b="1" i="1">
                <a:solidFill>
                  <a:schemeClr val="tx1"/>
                </a:solidFill>
                <a:latin typeface="Baby Kruffy"/>
              </a:defRPr>
            </a:lvl3pPr>
            <a:lvl4pPr marL="1600200" indent="-228600">
              <a:defRPr sz="3200" b="1" i="1">
                <a:solidFill>
                  <a:schemeClr val="tx1"/>
                </a:solidFill>
                <a:latin typeface="Baby Kruffy"/>
              </a:defRPr>
            </a:lvl4pPr>
            <a:lvl5pPr marL="2057400" indent="-228600">
              <a:defRPr sz="3200" b="1" i="1">
                <a:solidFill>
                  <a:schemeClr val="tx1"/>
                </a:solidFill>
                <a:latin typeface="Baby Kruffy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</a:defRPr>
            </a:lvl9pPr>
          </a:lstStyle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altLang="en-US" sz="2800" dirty="0" smtClean="0">
                <a:latin typeface="Times New Roman" panose="02020603050405020304" pitchFamily="18" charset="0"/>
              </a:rPr>
              <a:t>Multicasting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altLang="en-US" sz="2800" dirty="0" smtClean="0">
                <a:latin typeface="Times New Roman" panose="02020603050405020304" pitchFamily="18" charset="0"/>
              </a:rPr>
              <a:t>IPV6</a:t>
            </a:r>
            <a:endParaRPr lang="en-US" altLang="en-US" sz="2800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ChangeArrowheads="1"/>
          </p:cNvSpPr>
          <p:nvPr/>
        </p:nvSpPr>
        <p:spPr bwMode="ltGray">
          <a:xfrm>
            <a:off x="366713" y="107950"/>
            <a:ext cx="438150" cy="474663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3200" b="1" i="1">
                <a:solidFill>
                  <a:schemeClr val="tx1"/>
                </a:solidFill>
                <a:latin typeface="Baby Kruffy"/>
              </a:defRPr>
            </a:lvl1pPr>
            <a:lvl2pPr marL="742950" indent="-285750">
              <a:defRPr sz="3200" b="1" i="1">
                <a:solidFill>
                  <a:schemeClr val="tx1"/>
                </a:solidFill>
                <a:latin typeface="Baby Kruffy"/>
              </a:defRPr>
            </a:lvl2pPr>
            <a:lvl3pPr marL="1143000" indent="-228600">
              <a:defRPr sz="3200" b="1" i="1">
                <a:solidFill>
                  <a:schemeClr val="tx1"/>
                </a:solidFill>
                <a:latin typeface="Baby Kruffy"/>
              </a:defRPr>
            </a:lvl3pPr>
            <a:lvl4pPr marL="1600200" indent="-228600">
              <a:defRPr sz="3200" b="1" i="1">
                <a:solidFill>
                  <a:schemeClr val="tx1"/>
                </a:solidFill>
                <a:latin typeface="Baby Kruffy"/>
              </a:defRPr>
            </a:lvl4pPr>
            <a:lvl5pPr marL="2057400" indent="-228600">
              <a:defRPr sz="3200" b="1" i="1">
                <a:solidFill>
                  <a:schemeClr val="tx1"/>
                </a:solidFill>
                <a:latin typeface="Baby Kruffy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</a:defRPr>
            </a:lvl9pPr>
          </a:lstStyle>
          <a:p>
            <a:pPr algn="ctr" eaLnBrk="1" hangingPunct="1"/>
            <a:endParaRPr kumimoji="1" lang="en-US" altLang="en-US" sz="2400" b="0" i="0">
              <a:latin typeface="Tahoma" panose="020B0604030504040204" pitchFamily="34" charset="0"/>
            </a:endParaRPr>
          </a:p>
        </p:txBody>
      </p:sp>
      <p:sp>
        <p:nvSpPr>
          <p:cNvPr id="41987" name="Rectangle 3"/>
          <p:cNvSpPr>
            <a:spLocks noChangeArrowheads="1"/>
          </p:cNvSpPr>
          <p:nvPr/>
        </p:nvSpPr>
        <p:spPr bwMode="ltGray">
          <a:xfrm>
            <a:off x="749300" y="107950"/>
            <a:ext cx="328613" cy="474663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3200" b="1" i="1">
                <a:solidFill>
                  <a:schemeClr val="tx1"/>
                </a:solidFill>
                <a:latin typeface="Baby Kruffy"/>
              </a:defRPr>
            </a:lvl1pPr>
            <a:lvl2pPr marL="742950" indent="-285750">
              <a:defRPr sz="3200" b="1" i="1">
                <a:solidFill>
                  <a:schemeClr val="tx1"/>
                </a:solidFill>
                <a:latin typeface="Baby Kruffy"/>
              </a:defRPr>
            </a:lvl2pPr>
            <a:lvl3pPr marL="1143000" indent="-228600">
              <a:defRPr sz="3200" b="1" i="1">
                <a:solidFill>
                  <a:schemeClr val="tx1"/>
                </a:solidFill>
                <a:latin typeface="Baby Kruffy"/>
              </a:defRPr>
            </a:lvl3pPr>
            <a:lvl4pPr marL="1600200" indent="-228600">
              <a:defRPr sz="3200" b="1" i="1">
                <a:solidFill>
                  <a:schemeClr val="tx1"/>
                </a:solidFill>
                <a:latin typeface="Baby Kruffy"/>
              </a:defRPr>
            </a:lvl4pPr>
            <a:lvl5pPr marL="2057400" indent="-228600">
              <a:defRPr sz="3200" b="1" i="1">
                <a:solidFill>
                  <a:schemeClr val="tx1"/>
                </a:solidFill>
                <a:latin typeface="Baby Kruffy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</a:defRPr>
            </a:lvl9pPr>
          </a:lstStyle>
          <a:p>
            <a:pPr algn="ctr" eaLnBrk="1" hangingPunct="1"/>
            <a:endParaRPr kumimoji="1" lang="en-US" altLang="en-US" sz="2400" b="0" i="0">
              <a:latin typeface="Tahoma" panose="020B0604030504040204" pitchFamily="34" charset="0"/>
            </a:endParaRPr>
          </a:p>
        </p:txBody>
      </p:sp>
      <p:sp>
        <p:nvSpPr>
          <p:cNvPr id="41988" name="Rectangle 4"/>
          <p:cNvSpPr>
            <a:spLocks noChangeArrowheads="1"/>
          </p:cNvSpPr>
          <p:nvPr/>
        </p:nvSpPr>
        <p:spPr bwMode="ltGray">
          <a:xfrm>
            <a:off x="490538" y="530225"/>
            <a:ext cx="422275" cy="474663"/>
          </a:xfrm>
          <a:prstGeom prst="rect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3200" b="1" i="1">
                <a:solidFill>
                  <a:schemeClr val="tx1"/>
                </a:solidFill>
                <a:latin typeface="Baby Kruffy"/>
              </a:defRPr>
            </a:lvl1pPr>
            <a:lvl2pPr marL="742950" indent="-285750">
              <a:defRPr sz="3200" b="1" i="1">
                <a:solidFill>
                  <a:schemeClr val="tx1"/>
                </a:solidFill>
                <a:latin typeface="Baby Kruffy"/>
              </a:defRPr>
            </a:lvl2pPr>
            <a:lvl3pPr marL="1143000" indent="-228600">
              <a:defRPr sz="3200" b="1" i="1">
                <a:solidFill>
                  <a:schemeClr val="tx1"/>
                </a:solidFill>
                <a:latin typeface="Baby Kruffy"/>
              </a:defRPr>
            </a:lvl3pPr>
            <a:lvl4pPr marL="1600200" indent="-228600">
              <a:defRPr sz="3200" b="1" i="1">
                <a:solidFill>
                  <a:schemeClr val="tx1"/>
                </a:solidFill>
                <a:latin typeface="Baby Kruffy"/>
              </a:defRPr>
            </a:lvl4pPr>
            <a:lvl5pPr marL="2057400" indent="-228600">
              <a:defRPr sz="3200" b="1" i="1">
                <a:solidFill>
                  <a:schemeClr val="tx1"/>
                </a:solidFill>
                <a:latin typeface="Baby Kruffy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</a:defRPr>
            </a:lvl9pPr>
          </a:lstStyle>
          <a:p>
            <a:pPr algn="ctr" eaLnBrk="1" hangingPunct="1"/>
            <a:endParaRPr kumimoji="1" lang="en-US" altLang="en-US" sz="2400" b="0" i="0">
              <a:latin typeface="Tahoma" panose="020B0604030504040204" pitchFamily="34" charset="0"/>
            </a:endParaRPr>
          </a:p>
        </p:txBody>
      </p:sp>
      <p:sp>
        <p:nvSpPr>
          <p:cNvPr id="41989" name="Rectangle 5"/>
          <p:cNvSpPr>
            <a:spLocks noChangeArrowheads="1"/>
          </p:cNvSpPr>
          <p:nvPr/>
        </p:nvSpPr>
        <p:spPr bwMode="ltGray">
          <a:xfrm>
            <a:off x="860425" y="530225"/>
            <a:ext cx="368300" cy="474663"/>
          </a:xfrm>
          <a:prstGeom prst="rect">
            <a:avLst/>
          </a:prstGeom>
          <a:gradFill rotWithShape="0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3200" b="1" i="1">
                <a:solidFill>
                  <a:schemeClr val="tx1"/>
                </a:solidFill>
                <a:latin typeface="Baby Kruffy"/>
              </a:defRPr>
            </a:lvl1pPr>
            <a:lvl2pPr marL="742950" indent="-285750">
              <a:defRPr sz="3200" b="1" i="1">
                <a:solidFill>
                  <a:schemeClr val="tx1"/>
                </a:solidFill>
                <a:latin typeface="Baby Kruffy"/>
              </a:defRPr>
            </a:lvl2pPr>
            <a:lvl3pPr marL="1143000" indent="-228600">
              <a:defRPr sz="3200" b="1" i="1">
                <a:solidFill>
                  <a:schemeClr val="tx1"/>
                </a:solidFill>
                <a:latin typeface="Baby Kruffy"/>
              </a:defRPr>
            </a:lvl3pPr>
            <a:lvl4pPr marL="1600200" indent="-228600">
              <a:defRPr sz="3200" b="1" i="1">
                <a:solidFill>
                  <a:schemeClr val="tx1"/>
                </a:solidFill>
                <a:latin typeface="Baby Kruffy"/>
              </a:defRPr>
            </a:lvl4pPr>
            <a:lvl5pPr marL="2057400" indent="-228600">
              <a:defRPr sz="3200" b="1" i="1">
                <a:solidFill>
                  <a:schemeClr val="tx1"/>
                </a:solidFill>
                <a:latin typeface="Baby Kruffy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</a:defRPr>
            </a:lvl9pPr>
          </a:lstStyle>
          <a:p>
            <a:pPr algn="ctr" eaLnBrk="1" hangingPunct="1"/>
            <a:endParaRPr kumimoji="1" lang="en-US" altLang="en-US" sz="2400" b="0" i="0">
              <a:latin typeface="Tahoma" panose="020B0604030504040204" pitchFamily="34" charset="0"/>
            </a:endParaRPr>
          </a:p>
        </p:txBody>
      </p:sp>
      <p:sp>
        <p:nvSpPr>
          <p:cNvPr id="41990" name="Rectangle 6"/>
          <p:cNvSpPr>
            <a:spLocks noChangeArrowheads="1"/>
          </p:cNvSpPr>
          <p:nvPr/>
        </p:nvSpPr>
        <p:spPr bwMode="ltGray">
          <a:xfrm>
            <a:off x="76200" y="457200"/>
            <a:ext cx="560388" cy="422275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3200" b="1" i="1">
                <a:solidFill>
                  <a:schemeClr val="tx1"/>
                </a:solidFill>
                <a:latin typeface="Baby Kruffy"/>
              </a:defRPr>
            </a:lvl1pPr>
            <a:lvl2pPr marL="742950" indent="-285750">
              <a:defRPr sz="3200" b="1" i="1">
                <a:solidFill>
                  <a:schemeClr val="tx1"/>
                </a:solidFill>
                <a:latin typeface="Baby Kruffy"/>
              </a:defRPr>
            </a:lvl2pPr>
            <a:lvl3pPr marL="1143000" indent="-228600">
              <a:defRPr sz="3200" b="1" i="1">
                <a:solidFill>
                  <a:schemeClr val="tx1"/>
                </a:solidFill>
                <a:latin typeface="Baby Kruffy"/>
              </a:defRPr>
            </a:lvl3pPr>
            <a:lvl4pPr marL="1600200" indent="-228600">
              <a:defRPr sz="3200" b="1" i="1">
                <a:solidFill>
                  <a:schemeClr val="tx1"/>
                </a:solidFill>
                <a:latin typeface="Baby Kruffy"/>
              </a:defRPr>
            </a:lvl4pPr>
            <a:lvl5pPr marL="2057400" indent="-228600">
              <a:defRPr sz="3200" b="1" i="1">
                <a:solidFill>
                  <a:schemeClr val="tx1"/>
                </a:solidFill>
                <a:latin typeface="Baby Kruffy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</a:defRPr>
            </a:lvl9pPr>
          </a:lstStyle>
          <a:p>
            <a:pPr algn="ctr" eaLnBrk="1" hangingPunct="1"/>
            <a:endParaRPr kumimoji="1" lang="en-US" altLang="en-US" sz="2400" b="0" i="0">
              <a:latin typeface="Tahoma" panose="020B0604030504040204" pitchFamily="34" charset="0"/>
            </a:endParaRPr>
          </a:p>
        </p:txBody>
      </p:sp>
      <p:sp>
        <p:nvSpPr>
          <p:cNvPr id="41991" name="Rectangle 7"/>
          <p:cNvSpPr>
            <a:spLocks noChangeArrowheads="1"/>
          </p:cNvSpPr>
          <p:nvPr/>
        </p:nvSpPr>
        <p:spPr bwMode="gray">
          <a:xfrm>
            <a:off x="711200" y="0"/>
            <a:ext cx="31750" cy="1052513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3200" b="1" i="1">
                <a:solidFill>
                  <a:schemeClr val="tx1"/>
                </a:solidFill>
                <a:latin typeface="Baby Kruffy"/>
              </a:defRPr>
            </a:lvl1pPr>
            <a:lvl2pPr marL="742950" indent="-285750">
              <a:defRPr sz="3200" b="1" i="1">
                <a:solidFill>
                  <a:schemeClr val="tx1"/>
                </a:solidFill>
                <a:latin typeface="Baby Kruffy"/>
              </a:defRPr>
            </a:lvl2pPr>
            <a:lvl3pPr marL="1143000" indent="-228600">
              <a:defRPr sz="3200" b="1" i="1">
                <a:solidFill>
                  <a:schemeClr val="tx1"/>
                </a:solidFill>
                <a:latin typeface="Baby Kruffy"/>
              </a:defRPr>
            </a:lvl3pPr>
            <a:lvl4pPr marL="1600200" indent="-228600">
              <a:defRPr sz="3200" b="1" i="1">
                <a:solidFill>
                  <a:schemeClr val="tx1"/>
                </a:solidFill>
                <a:latin typeface="Baby Kruffy"/>
              </a:defRPr>
            </a:lvl4pPr>
            <a:lvl5pPr marL="2057400" indent="-228600">
              <a:defRPr sz="3200" b="1" i="1">
                <a:solidFill>
                  <a:schemeClr val="tx1"/>
                </a:solidFill>
                <a:latin typeface="Baby Kruffy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</a:defRPr>
            </a:lvl9pPr>
          </a:lstStyle>
          <a:p>
            <a:pPr algn="ctr" eaLnBrk="1" hangingPunct="1"/>
            <a:endParaRPr kumimoji="1" lang="en-US" altLang="en-US" sz="2400" b="0" i="0">
              <a:latin typeface="Tahoma" panose="020B0604030504040204" pitchFamily="34" charset="0"/>
            </a:endParaRPr>
          </a:p>
        </p:txBody>
      </p:sp>
      <p:sp>
        <p:nvSpPr>
          <p:cNvPr id="41992" name="Rectangle 8"/>
          <p:cNvSpPr>
            <a:spLocks noChangeArrowheads="1"/>
          </p:cNvSpPr>
          <p:nvPr/>
        </p:nvSpPr>
        <p:spPr bwMode="gray">
          <a:xfrm>
            <a:off x="442913" y="533400"/>
            <a:ext cx="8226425" cy="31750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3200" b="1" i="1">
                <a:solidFill>
                  <a:schemeClr val="tx1"/>
                </a:solidFill>
                <a:latin typeface="Baby Kruffy"/>
              </a:defRPr>
            </a:lvl1pPr>
            <a:lvl2pPr marL="742950" indent="-285750">
              <a:defRPr sz="3200" b="1" i="1">
                <a:solidFill>
                  <a:schemeClr val="tx1"/>
                </a:solidFill>
                <a:latin typeface="Baby Kruffy"/>
              </a:defRPr>
            </a:lvl2pPr>
            <a:lvl3pPr marL="1143000" indent="-228600">
              <a:defRPr sz="3200" b="1" i="1">
                <a:solidFill>
                  <a:schemeClr val="tx1"/>
                </a:solidFill>
                <a:latin typeface="Baby Kruffy"/>
              </a:defRPr>
            </a:lvl3pPr>
            <a:lvl4pPr marL="1600200" indent="-228600">
              <a:defRPr sz="3200" b="1" i="1">
                <a:solidFill>
                  <a:schemeClr val="tx1"/>
                </a:solidFill>
                <a:latin typeface="Baby Kruffy"/>
              </a:defRPr>
            </a:lvl4pPr>
            <a:lvl5pPr marL="2057400" indent="-228600">
              <a:defRPr sz="3200" b="1" i="1">
                <a:solidFill>
                  <a:schemeClr val="tx1"/>
                </a:solidFill>
                <a:latin typeface="Baby Kruffy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</a:defRPr>
            </a:lvl9pPr>
          </a:lstStyle>
          <a:p>
            <a:pPr algn="ctr" eaLnBrk="1" hangingPunct="1"/>
            <a:endParaRPr kumimoji="1" lang="en-US" altLang="en-US" sz="2400" b="0" i="0">
              <a:latin typeface="Tahoma" panose="020B0604030504040204" pitchFamily="34" charset="0"/>
            </a:endParaRPr>
          </a:p>
        </p:txBody>
      </p:sp>
      <p:sp>
        <p:nvSpPr>
          <p:cNvPr id="8202" name="Text Box 9"/>
          <p:cNvSpPr txBox="1">
            <a:spLocks noChangeArrowheads="1"/>
          </p:cNvSpPr>
          <p:nvPr/>
        </p:nvSpPr>
        <p:spPr bwMode="auto">
          <a:xfrm>
            <a:off x="1106488" y="0"/>
            <a:ext cx="4378122" cy="646331"/>
          </a:xfrm>
          <a:prstGeom prst="rect">
            <a:avLst/>
          </a:prstGeom>
          <a:noFill/>
          <a:ln>
            <a:noFill/>
          </a:ln>
          <a:extLst/>
        </p:spPr>
        <p:txBody>
          <a:bodyPr wrap="none">
            <a:spAutoFit/>
          </a:bodyPr>
          <a:lstStyle>
            <a:lvl1pPr eaLnBrk="0" hangingPunct="0">
              <a:defRPr sz="3200" b="1" i="1">
                <a:solidFill>
                  <a:schemeClr val="tx1"/>
                </a:solidFill>
                <a:latin typeface="Baby Kruffy" charset="0"/>
              </a:defRPr>
            </a:lvl1pPr>
            <a:lvl2pPr marL="742950" indent="-285750" eaLnBrk="0" hangingPunct="0">
              <a:defRPr sz="3200" b="1" i="1">
                <a:solidFill>
                  <a:schemeClr val="tx1"/>
                </a:solidFill>
                <a:latin typeface="Baby Kruffy" charset="0"/>
              </a:defRPr>
            </a:lvl2pPr>
            <a:lvl3pPr marL="1143000" indent="-228600" eaLnBrk="0" hangingPunct="0">
              <a:defRPr sz="3200" b="1" i="1">
                <a:solidFill>
                  <a:schemeClr val="tx1"/>
                </a:solidFill>
                <a:latin typeface="Baby Kruffy" charset="0"/>
              </a:defRPr>
            </a:lvl3pPr>
            <a:lvl4pPr marL="1600200" indent="-228600" eaLnBrk="0" hangingPunct="0">
              <a:defRPr sz="3200" b="1" i="1">
                <a:solidFill>
                  <a:schemeClr val="tx1"/>
                </a:solidFill>
                <a:latin typeface="Baby Kruffy" charset="0"/>
              </a:defRPr>
            </a:lvl4pPr>
            <a:lvl5pPr marL="2057400" indent="-228600" eaLnBrk="0" hangingPunct="0">
              <a:defRPr sz="3200" b="1" i="1">
                <a:solidFill>
                  <a:schemeClr val="tx1"/>
                </a:solidFill>
                <a:latin typeface="Baby Kruffy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 charset="0"/>
              </a:defRPr>
            </a:lvl9pPr>
          </a:lstStyle>
          <a:p>
            <a:pPr>
              <a:defRPr/>
            </a:pPr>
            <a:r>
              <a:rPr lang="en-US" altLang="en-US" sz="3600" dirty="0" smtClean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charset="0"/>
              </a:rPr>
              <a:t>Multicast Forwarding</a:t>
            </a:r>
          </a:p>
        </p:txBody>
      </p:sp>
      <p:sp>
        <p:nvSpPr>
          <p:cNvPr id="41994" name="Rectangle 10"/>
          <p:cNvSpPr>
            <a:spLocks noChangeArrowheads="1"/>
          </p:cNvSpPr>
          <p:nvPr/>
        </p:nvSpPr>
        <p:spPr bwMode="auto">
          <a:xfrm>
            <a:off x="381000" y="1293813"/>
            <a:ext cx="7924800" cy="18002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 b="1" i="1">
                <a:solidFill>
                  <a:schemeClr val="tx1"/>
                </a:solidFill>
                <a:latin typeface="Baby Kruffy"/>
              </a:defRPr>
            </a:lvl1pPr>
            <a:lvl2pPr marL="742950" indent="-285750">
              <a:defRPr sz="3200" b="1" i="1">
                <a:solidFill>
                  <a:schemeClr val="tx1"/>
                </a:solidFill>
                <a:latin typeface="Baby Kruffy"/>
              </a:defRPr>
            </a:lvl2pPr>
            <a:lvl3pPr marL="1143000" indent="-228600">
              <a:defRPr sz="3200" b="1" i="1">
                <a:solidFill>
                  <a:schemeClr val="tx1"/>
                </a:solidFill>
                <a:latin typeface="Baby Kruffy"/>
              </a:defRPr>
            </a:lvl3pPr>
            <a:lvl4pPr marL="1600200" indent="-228600">
              <a:defRPr sz="3200" b="1" i="1">
                <a:solidFill>
                  <a:schemeClr val="tx1"/>
                </a:solidFill>
                <a:latin typeface="Baby Kruffy"/>
              </a:defRPr>
            </a:lvl4pPr>
            <a:lvl5pPr marL="2057400" indent="-228600">
              <a:defRPr sz="3200" b="1" i="1">
                <a:solidFill>
                  <a:schemeClr val="tx1"/>
                </a:solidFill>
                <a:latin typeface="Baby Kruffy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</a:defRPr>
            </a:lvl9pPr>
          </a:lstStyle>
          <a:p>
            <a:pPr algn="just"/>
            <a:r>
              <a:rPr lang="en-US" altLang="en-US" sz="2800">
                <a:latin typeface="Times New Roman" panose="02020603050405020304" pitchFamily="18" charset="0"/>
              </a:rPr>
              <a:t>Another important issue in multicasting is the decision a router needs to make to forward a multicast packet. Forwarding in unicast and multicast communication is different.</a:t>
            </a:r>
          </a:p>
        </p:txBody>
      </p:sp>
    </p:spTree>
    <p:extLst>
      <p:ext uri="{BB962C8B-B14F-4D97-AF65-F5344CB8AC3E}">
        <p14:creationId xmlns:p14="http://schemas.microsoft.com/office/powerpoint/2010/main" val="1195861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14"/>
          <p:cNvSpPr>
            <a:spLocks noChangeArrowheads="1"/>
          </p:cNvSpPr>
          <p:nvPr/>
        </p:nvSpPr>
        <p:spPr bwMode="auto">
          <a:xfrm>
            <a:off x="152400" y="133350"/>
            <a:ext cx="8153400" cy="4000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sz="3200" b="1" i="1">
                <a:solidFill>
                  <a:schemeClr val="tx1"/>
                </a:solidFill>
                <a:latin typeface="Baby Kruffy"/>
              </a:defRPr>
            </a:lvl1pPr>
            <a:lvl2pPr marL="742950" indent="-285750">
              <a:defRPr sz="3200" b="1" i="1">
                <a:solidFill>
                  <a:schemeClr val="tx1"/>
                </a:solidFill>
                <a:latin typeface="Baby Kruffy"/>
              </a:defRPr>
            </a:lvl2pPr>
            <a:lvl3pPr marL="1143000" indent="-228600">
              <a:defRPr sz="3200" b="1" i="1">
                <a:solidFill>
                  <a:schemeClr val="tx1"/>
                </a:solidFill>
                <a:latin typeface="Baby Kruffy"/>
              </a:defRPr>
            </a:lvl3pPr>
            <a:lvl4pPr marL="1600200" indent="-228600">
              <a:defRPr sz="3200" b="1" i="1">
                <a:solidFill>
                  <a:schemeClr val="tx1"/>
                </a:solidFill>
                <a:latin typeface="Baby Kruffy"/>
              </a:defRPr>
            </a:lvl4pPr>
            <a:lvl5pPr marL="2057400" indent="-228600">
              <a:defRPr sz="3200" b="1" i="1">
                <a:solidFill>
                  <a:schemeClr val="tx1"/>
                </a:solidFill>
                <a:latin typeface="Baby Kruffy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</a:defRPr>
            </a:lvl9pPr>
          </a:lstStyle>
          <a:p>
            <a:r>
              <a:rPr lang="en-US" altLang="en-US" sz="2000" dirty="0" smtClean="0">
                <a:latin typeface="Times-BoldItalic"/>
              </a:rPr>
              <a:t>Destination </a:t>
            </a:r>
            <a:r>
              <a:rPr lang="en-US" altLang="en-US" sz="2000" dirty="0">
                <a:latin typeface="Times-BoldItalic"/>
              </a:rPr>
              <a:t>in unicasting and multicasting</a:t>
            </a:r>
          </a:p>
        </p:txBody>
      </p:sp>
      <p:pic>
        <p:nvPicPr>
          <p:cNvPr id="12595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813" y="1066800"/>
            <a:ext cx="3678237" cy="240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5958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3779838"/>
            <a:ext cx="5000625" cy="240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5959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1524000"/>
            <a:ext cx="260350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4191000"/>
            <a:ext cx="260350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1"/>
          <p:cNvGrpSpPr>
            <a:grpSpLocks/>
          </p:cNvGrpSpPr>
          <p:nvPr/>
        </p:nvGrpSpPr>
        <p:grpSpPr bwMode="auto">
          <a:xfrm>
            <a:off x="5238750" y="4797425"/>
            <a:ext cx="2228850" cy="325438"/>
            <a:chOff x="5239043" y="4797278"/>
            <a:chExt cx="2228557" cy="325433"/>
          </a:xfrm>
        </p:grpSpPr>
        <p:pic>
          <p:nvPicPr>
            <p:cNvPr id="44041" name="Picture 8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39043" y="4797278"/>
              <a:ext cx="521003" cy="2856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4042" name="Picture 10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46597" y="4837097"/>
              <a:ext cx="521003" cy="2856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2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2057400"/>
            <a:ext cx="520700" cy="28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18196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59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59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59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259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259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59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14"/>
          <p:cNvSpPr>
            <a:spLocks noChangeArrowheads="1"/>
          </p:cNvSpPr>
          <p:nvPr/>
        </p:nvSpPr>
        <p:spPr bwMode="auto">
          <a:xfrm>
            <a:off x="152400" y="133350"/>
            <a:ext cx="8763000" cy="4000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sz="3200" b="1" i="1">
                <a:solidFill>
                  <a:schemeClr val="tx1"/>
                </a:solidFill>
                <a:latin typeface="Baby Kruffy"/>
              </a:defRPr>
            </a:lvl1pPr>
            <a:lvl2pPr marL="742950" indent="-285750">
              <a:defRPr sz="3200" b="1" i="1">
                <a:solidFill>
                  <a:schemeClr val="tx1"/>
                </a:solidFill>
                <a:latin typeface="Baby Kruffy"/>
              </a:defRPr>
            </a:lvl2pPr>
            <a:lvl3pPr marL="1143000" indent="-228600">
              <a:defRPr sz="3200" b="1" i="1">
                <a:solidFill>
                  <a:schemeClr val="tx1"/>
                </a:solidFill>
                <a:latin typeface="Baby Kruffy"/>
              </a:defRPr>
            </a:lvl3pPr>
            <a:lvl4pPr marL="1600200" indent="-228600">
              <a:defRPr sz="3200" b="1" i="1">
                <a:solidFill>
                  <a:schemeClr val="tx1"/>
                </a:solidFill>
                <a:latin typeface="Baby Kruffy"/>
              </a:defRPr>
            </a:lvl4pPr>
            <a:lvl5pPr marL="2057400" indent="-228600">
              <a:defRPr sz="3200" b="1" i="1">
                <a:solidFill>
                  <a:schemeClr val="tx1"/>
                </a:solidFill>
                <a:latin typeface="Baby Kruffy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</a:defRPr>
            </a:lvl9pPr>
          </a:lstStyle>
          <a:p>
            <a:r>
              <a:rPr lang="en-US" altLang="en-US" sz="2000" dirty="0" smtClean="0">
                <a:latin typeface="Times-BoldItalic"/>
              </a:rPr>
              <a:t>Forwarding </a:t>
            </a:r>
            <a:r>
              <a:rPr lang="en-US" altLang="en-US" sz="2000" dirty="0">
                <a:latin typeface="Times-BoldItalic"/>
              </a:rPr>
              <a:t>depends on the destination and the source</a:t>
            </a:r>
          </a:p>
        </p:txBody>
      </p:sp>
      <p:pic>
        <p:nvPicPr>
          <p:cNvPr id="12698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613" y="976313"/>
            <a:ext cx="3786187" cy="2393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6982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3276600"/>
            <a:ext cx="4059238" cy="2393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6983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1447800"/>
            <a:ext cx="250825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1"/>
          <p:cNvGrpSpPr>
            <a:grpSpLocks/>
          </p:cNvGrpSpPr>
          <p:nvPr/>
        </p:nvGrpSpPr>
        <p:grpSpPr bwMode="auto">
          <a:xfrm>
            <a:off x="1066800" y="2036763"/>
            <a:ext cx="2252663" cy="295275"/>
            <a:chOff x="1066800" y="2036149"/>
            <a:chExt cx="2252762" cy="295440"/>
          </a:xfrm>
        </p:grpSpPr>
        <p:pic>
          <p:nvPicPr>
            <p:cNvPr id="46089" name="Picture 8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6800" y="2057400"/>
              <a:ext cx="500162" cy="2741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6090" name="Picture 10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19400" y="2036149"/>
              <a:ext cx="500162" cy="2741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26987" name="Picture 11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0" y="4337050"/>
            <a:ext cx="500063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4337050"/>
            <a:ext cx="500063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25750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69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69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69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269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269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69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ChangeArrowheads="1"/>
          </p:cNvSpPr>
          <p:nvPr/>
        </p:nvSpPr>
        <p:spPr bwMode="ltGray">
          <a:xfrm>
            <a:off x="366713" y="107950"/>
            <a:ext cx="438150" cy="474663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3200" b="1" i="1">
                <a:solidFill>
                  <a:schemeClr val="tx1"/>
                </a:solidFill>
                <a:latin typeface="Baby Kruffy"/>
              </a:defRPr>
            </a:lvl1pPr>
            <a:lvl2pPr marL="742950" indent="-285750">
              <a:defRPr sz="3200" b="1" i="1">
                <a:solidFill>
                  <a:schemeClr val="tx1"/>
                </a:solidFill>
                <a:latin typeface="Baby Kruffy"/>
              </a:defRPr>
            </a:lvl2pPr>
            <a:lvl3pPr marL="1143000" indent="-228600">
              <a:defRPr sz="3200" b="1" i="1">
                <a:solidFill>
                  <a:schemeClr val="tx1"/>
                </a:solidFill>
                <a:latin typeface="Baby Kruffy"/>
              </a:defRPr>
            </a:lvl3pPr>
            <a:lvl4pPr marL="1600200" indent="-228600">
              <a:defRPr sz="3200" b="1" i="1">
                <a:solidFill>
                  <a:schemeClr val="tx1"/>
                </a:solidFill>
                <a:latin typeface="Baby Kruffy"/>
              </a:defRPr>
            </a:lvl4pPr>
            <a:lvl5pPr marL="2057400" indent="-228600">
              <a:defRPr sz="3200" b="1" i="1">
                <a:solidFill>
                  <a:schemeClr val="tx1"/>
                </a:solidFill>
                <a:latin typeface="Baby Kruffy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</a:defRPr>
            </a:lvl9pPr>
          </a:lstStyle>
          <a:p>
            <a:pPr algn="ctr" eaLnBrk="1" hangingPunct="1"/>
            <a:endParaRPr kumimoji="1" lang="en-US" altLang="en-US" sz="2400" b="0" i="0">
              <a:latin typeface="Tahoma" panose="020B0604030504040204" pitchFamily="34" charset="0"/>
            </a:endParaRPr>
          </a:p>
        </p:txBody>
      </p:sp>
      <p:sp>
        <p:nvSpPr>
          <p:cNvPr id="48131" name="Rectangle 3"/>
          <p:cNvSpPr>
            <a:spLocks noChangeArrowheads="1"/>
          </p:cNvSpPr>
          <p:nvPr/>
        </p:nvSpPr>
        <p:spPr bwMode="ltGray">
          <a:xfrm>
            <a:off x="749300" y="107950"/>
            <a:ext cx="328613" cy="474663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3200" b="1" i="1">
                <a:solidFill>
                  <a:schemeClr val="tx1"/>
                </a:solidFill>
                <a:latin typeface="Baby Kruffy"/>
              </a:defRPr>
            </a:lvl1pPr>
            <a:lvl2pPr marL="742950" indent="-285750">
              <a:defRPr sz="3200" b="1" i="1">
                <a:solidFill>
                  <a:schemeClr val="tx1"/>
                </a:solidFill>
                <a:latin typeface="Baby Kruffy"/>
              </a:defRPr>
            </a:lvl2pPr>
            <a:lvl3pPr marL="1143000" indent="-228600">
              <a:defRPr sz="3200" b="1" i="1">
                <a:solidFill>
                  <a:schemeClr val="tx1"/>
                </a:solidFill>
                <a:latin typeface="Baby Kruffy"/>
              </a:defRPr>
            </a:lvl3pPr>
            <a:lvl4pPr marL="1600200" indent="-228600">
              <a:defRPr sz="3200" b="1" i="1">
                <a:solidFill>
                  <a:schemeClr val="tx1"/>
                </a:solidFill>
                <a:latin typeface="Baby Kruffy"/>
              </a:defRPr>
            </a:lvl4pPr>
            <a:lvl5pPr marL="2057400" indent="-228600">
              <a:defRPr sz="3200" b="1" i="1">
                <a:solidFill>
                  <a:schemeClr val="tx1"/>
                </a:solidFill>
                <a:latin typeface="Baby Kruffy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</a:defRPr>
            </a:lvl9pPr>
          </a:lstStyle>
          <a:p>
            <a:pPr algn="ctr" eaLnBrk="1" hangingPunct="1"/>
            <a:endParaRPr kumimoji="1" lang="en-US" altLang="en-US" sz="2400" b="0" i="0">
              <a:latin typeface="Tahoma" panose="020B0604030504040204" pitchFamily="34" charset="0"/>
            </a:endParaRPr>
          </a:p>
        </p:txBody>
      </p:sp>
      <p:sp>
        <p:nvSpPr>
          <p:cNvPr id="48132" name="Rectangle 4"/>
          <p:cNvSpPr>
            <a:spLocks noChangeArrowheads="1"/>
          </p:cNvSpPr>
          <p:nvPr/>
        </p:nvSpPr>
        <p:spPr bwMode="ltGray">
          <a:xfrm>
            <a:off x="490538" y="530225"/>
            <a:ext cx="422275" cy="474663"/>
          </a:xfrm>
          <a:prstGeom prst="rect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3200" b="1" i="1">
                <a:solidFill>
                  <a:schemeClr val="tx1"/>
                </a:solidFill>
                <a:latin typeface="Baby Kruffy"/>
              </a:defRPr>
            </a:lvl1pPr>
            <a:lvl2pPr marL="742950" indent="-285750">
              <a:defRPr sz="3200" b="1" i="1">
                <a:solidFill>
                  <a:schemeClr val="tx1"/>
                </a:solidFill>
                <a:latin typeface="Baby Kruffy"/>
              </a:defRPr>
            </a:lvl2pPr>
            <a:lvl3pPr marL="1143000" indent="-228600">
              <a:defRPr sz="3200" b="1" i="1">
                <a:solidFill>
                  <a:schemeClr val="tx1"/>
                </a:solidFill>
                <a:latin typeface="Baby Kruffy"/>
              </a:defRPr>
            </a:lvl3pPr>
            <a:lvl4pPr marL="1600200" indent="-228600">
              <a:defRPr sz="3200" b="1" i="1">
                <a:solidFill>
                  <a:schemeClr val="tx1"/>
                </a:solidFill>
                <a:latin typeface="Baby Kruffy"/>
              </a:defRPr>
            </a:lvl4pPr>
            <a:lvl5pPr marL="2057400" indent="-228600">
              <a:defRPr sz="3200" b="1" i="1">
                <a:solidFill>
                  <a:schemeClr val="tx1"/>
                </a:solidFill>
                <a:latin typeface="Baby Kruffy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</a:defRPr>
            </a:lvl9pPr>
          </a:lstStyle>
          <a:p>
            <a:pPr algn="ctr" eaLnBrk="1" hangingPunct="1"/>
            <a:endParaRPr kumimoji="1" lang="en-US" altLang="en-US" sz="2400" b="0" i="0">
              <a:latin typeface="Tahoma" panose="020B0604030504040204" pitchFamily="34" charset="0"/>
            </a:endParaRPr>
          </a:p>
        </p:txBody>
      </p:sp>
      <p:sp>
        <p:nvSpPr>
          <p:cNvPr id="48133" name="Rectangle 5"/>
          <p:cNvSpPr>
            <a:spLocks noChangeArrowheads="1"/>
          </p:cNvSpPr>
          <p:nvPr/>
        </p:nvSpPr>
        <p:spPr bwMode="ltGray">
          <a:xfrm>
            <a:off x="860425" y="530225"/>
            <a:ext cx="368300" cy="474663"/>
          </a:xfrm>
          <a:prstGeom prst="rect">
            <a:avLst/>
          </a:prstGeom>
          <a:gradFill rotWithShape="0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3200" b="1" i="1">
                <a:solidFill>
                  <a:schemeClr val="tx1"/>
                </a:solidFill>
                <a:latin typeface="Baby Kruffy"/>
              </a:defRPr>
            </a:lvl1pPr>
            <a:lvl2pPr marL="742950" indent="-285750">
              <a:defRPr sz="3200" b="1" i="1">
                <a:solidFill>
                  <a:schemeClr val="tx1"/>
                </a:solidFill>
                <a:latin typeface="Baby Kruffy"/>
              </a:defRPr>
            </a:lvl2pPr>
            <a:lvl3pPr marL="1143000" indent="-228600">
              <a:defRPr sz="3200" b="1" i="1">
                <a:solidFill>
                  <a:schemeClr val="tx1"/>
                </a:solidFill>
                <a:latin typeface="Baby Kruffy"/>
              </a:defRPr>
            </a:lvl3pPr>
            <a:lvl4pPr marL="1600200" indent="-228600">
              <a:defRPr sz="3200" b="1" i="1">
                <a:solidFill>
                  <a:schemeClr val="tx1"/>
                </a:solidFill>
                <a:latin typeface="Baby Kruffy"/>
              </a:defRPr>
            </a:lvl4pPr>
            <a:lvl5pPr marL="2057400" indent="-228600">
              <a:defRPr sz="3200" b="1" i="1">
                <a:solidFill>
                  <a:schemeClr val="tx1"/>
                </a:solidFill>
                <a:latin typeface="Baby Kruffy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</a:defRPr>
            </a:lvl9pPr>
          </a:lstStyle>
          <a:p>
            <a:pPr algn="ctr" eaLnBrk="1" hangingPunct="1"/>
            <a:endParaRPr kumimoji="1" lang="en-US" altLang="en-US" sz="2400" b="0" i="0">
              <a:latin typeface="Tahoma" panose="020B0604030504040204" pitchFamily="34" charset="0"/>
            </a:endParaRPr>
          </a:p>
        </p:txBody>
      </p:sp>
      <p:sp>
        <p:nvSpPr>
          <p:cNvPr id="48134" name="Rectangle 6"/>
          <p:cNvSpPr>
            <a:spLocks noChangeArrowheads="1"/>
          </p:cNvSpPr>
          <p:nvPr/>
        </p:nvSpPr>
        <p:spPr bwMode="ltGray">
          <a:xfrm>
            <a:off x="76200" y="457200"/>
            <a:ext cx="560388" cy="422275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3200" b="1" i="1">
                <a:solidFill>
                  <a:schemeClr val="tx1"/>
                </a:solidFill>
                <a:latin typeface="Baby Kruffy"/>
              </a:defRPr>
            </a:lvl1pPr>
            <a:lvl2pPr marL="742950" indent="-285750">
              <a:defRPr sz="3200" b="1" i="1">
                <a:solidFill>
                  <a:schemeClr val="tx1"/>
                </a:solidFill>
                <a:latin typeface="Baby Kruffy"/>
              </a:defRPr>
            </a:lvl2pPr>
            <a:lvl3pPr marL="1143000" indent="-228600">
              <a:defRPr sz="3200" b="1" i="1">
                <a:solidFill>
                  <a:schemeClr val="tx1"/>
                </a:solidFill>
                <a:latin typeface="Baby Kruffy"/>
              </a:defRPr>
            </a:lvl3pPr>
            <a:lvl4pPr marL="1600200" indent="-228600">
              <a:defRPr sz="3200" b="1" i="1">
                <a:solidFill>
                  <a:schemeClr val="tx1"/>
                </a:solidFill>
                <a:latin typeface="Baby Kruffy"/>
              </a:defRPr>
            </a:lvl4pPr>
            <a:lvl5pPr marL="2057400" indent="-228600">
              <a:defRPr sz="3200" b="1" i="1">
                <a:solidFill>
                  <a:schemeClr val="tx1"/>
                </a:solidFill>
                <a:latin typeface="Baby Kruffy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</a:defRPr>
            </a:lvl9pPr>
          </a:lstStyle>
          <a:p>
            <a:pPr algn="ctr" eaLnBrk="1" hangingPunct="1"/>
            <a:endParaRPr kumimoji="1" lang="en-US" altLang="en-US" sz="2400" b="0" i="0">
              <a:latin typeface="Tahoma" panose="020B0604030504040204" pitchFamily="34" charset="0"/>
            </a:endParaRPr>
          </a:p>
        </p:txBody>
      </p:sp>
      <p:sp>
        <p:nvSpPr>
          <p:cNvPr id="48135" name="Rectangle 7"/>
          <p:cNvSpPr>
            <a:spLocks noChangeArrowheads="1"/>
          </p:cNvSpPr>
          <p:nvPr/>
        </p:nvSpPr>
        <p:spPr bwMode="gray">
          <a:xfrm>
            <a:off x="711200" y="0"/>
            <a:ext cx="31750" cy="1052513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3200" b="1" i="1">
                <a:solidFill>
                  <a:schemeClr val="tx1"/>
                </a:solidFill>
                <a:latin typeface="Baby Kruffy"/>
              </a:defRPr>
            </a:lvl1pPr>
            <a:lvl2pPr marL="742950" indent="-285750">
              <a:defRPr sz="3200" b="1" i="1">
                <a:solidFill>
                  <a:schemeClr val="tx1"/>
                </a:solidFill>
                <a:latin typeface="Baby Kruffy"/>
              </a:defRPr>
            </a:lvl2pPr>
            <a:lvl3pPr marL="1143000" indent="-228600">
              <a:defRPr sz="3200" b="1" i="1">
                <a:solidFill>
                  <a:schemeClr val="tx1"/>
                </a:solidFill>
                <a:latin typeface="Baby Kruffy"/>
              </a:defRPr>
            </a:lvl3pPr>
            <a:lvl4pPr marL="1600200" indent="-228600">
              <a:defRPr sz="3200" b="1" i="1">
                <a:solidFill>
                  <a:schemeClr val="tx1"/>
                </a:solidFill>
                <a:latin typeface="Baby Kruffy"/>
              </a:defRPr>
            </a:lvl4pPr>
            <a:lvl5pPr marL="2057400" indent="-228600">
              <a:defRPr sz="3200" b="1" i="1">
                <a:solidFill>
                  <a:schemeClr val="tx1"/>
                </a:solidFill>
                <a:latin typeface="Baby Kruffy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</a:defRPr>
            </a:lvl9pPr>
          </a:lstStyle>
          <a:p>
            <a:pPr algn="ctr" eaLnBrk="1" hangingPunct="1"/>
            <a:endParaRPr kumimoji="1" lang="en-US" altLang="en-US" sz="2400" b="0" i="0">
              <a:latin typeface="Tahoma" panose="020B0604030504040204" pitchFamily="34" charset="0"/>
            </a:endParaRPr>
          </a:p>
        </p:txBody>
      </p:sp>
      <p:sp>
        <p:nvSpPr>
          <p:cNvPr id="48136" name="Rectangle 8"/>
          <p:cNvSpPr>
            <a:spLocks noChangeArrowheads="1"/>
          </p:cNvSpPr>
          <p:nvPr/>
        </p:nvSpPr>
        <p:spPr bwMode="gray">
          <a:xfrm>
            <a:off x="442913" y="533400"/>
            <a:ext cx="8226425" cy="31750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3200" b="1" i="1">
                <a:solidFill>
                  <a:schemeClr val="tx1"/>
                </a:solidFill>
                <a:latin typeface="Baby Kruffy"/>
              </a:defRPr>
            </a:lvl1pPr>
            <a:lvl2pPr marL="742950" indent="-285750">
              <a:defRPr sz="3200" b="1" i="1">
                <a:solidFill>
                  <a:schemeClr val="tx1"/>
                </a:solidFill>
                <a:latin typeface="Baby Kruffy"/>
              </a:defRPr>
            </a:lvl2pPr>
            <a:lvl3pPr marL="1143000" indent="-228600">
              <a:defRPr sz="3200" b="1" i="1">
                <a:solidFill>
                  <a:schemeClr val="tx1"/>
                </a:solidFill>
                <a:latin typeface="Baby Kruffy"/>
              </a:defRPr>
            </a:lvl3pPr>
            <a:lvl4pPr marL="1600200" indent="-228600">
              <a:defRPr sz="3200" b="1" i="1">
                <a:solidFill>
                  <a:schemeClr val="tx1"/>
                </a:solidFill>
                <a:latin typeface="Baby Kruffy"/>
              </a:defRPr>
            </a:lvl4pPr>
            <a:lvl5pPr marL="2057400" indent="-228600">
              <a:defRPr sz="3200" b="1" i="1">
                <a:solidFill>
                  <a:schemeClr val="tx1"/>
                </a:solidFill>
                <a:latin typeface="Baby Kruffy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</a:defRPr>
            </a:lvl9pPr>
          </a:lstStyle>
          <a:p>
            <a:pPr algn="ctr" eaLnBrk="1" hangingPunct="1"/>
            <a:endParaRPr kumimoji="1" lang="en-US" altLang="en-US" sz="2400" b="0" i="0">
              <a:latin typeface="Tahoma" panose="020B0604030504040204" pitchFamily="34" charset="0"/>
            </a:endParaRPr>
          </a:p>
        </p:txBody>
      </p:sp>
      <p:sp>
        <p:nvSpPr>
          <p:cNvPr id="8202" name="Text Box 9"/>
          <p:cNvSpPr txBox="1">
            <a:spLocks noChangeArrowheads="1"/>
          </p:cNvSpPr>
          <p:nvPr/>
        </p:nvSpPr>
        <p:spPr bwMode="auto">
          <a:xfrm>
            <a:off x="1106488" y="0"/>
            <a:ext cx="6344429" cy="646331"/>
          </a:xfrm>
          <a:prstGeom prst="rect">
            <a:avLst/>
          </a:prstGeom>
          <a:noFill/>
          <a:ln>
            <a:noFill/>
          </a:ln>
          <a:extLst/>
        </p:spPr>
        <p:txBody>
          <a:bodyPr wrap="none">
            <a:spAutoFit/>
          </a:bodyPr>
          <a:lstStyle>
            <a:lvl1pPr eaLnBrk="0" hangingPunct="0">
              <a:defRPr sz="3200" b="1" i="1">
                <a:solidFill>
                  <a:schemeClr val="tx1"/>
                </a:solidFill>
                <a:latin typeface="Baby Kruffy" charset="0"/>
              </a:defRPr>
            </a:lvl1pPr>
            <a:lvl2pPr marL="742950" indent="-285750" eaLnBrk="0" hangingPunct="0">
              <a:defRPr sz="3200" b="1" i="1">
                <a:solidFill>
                  <a:schemeClr val="tx1"/>
                </a:solidFill>
                <a:latin typeface="Baby Kruffy" charset="0"/>
              </a:defRPr>
            </a:lvl2pPr>
            <a:lvl3pPr marL="1143000" indent="-228600" eaLnBrk="0" hangingPunct="0">
              <a:defRPr sz="3200" b="1" i="1">
                <a:solidFill>
                  <a:schemeClr val="tx1"/>
                </a:solidFill>
                <a:latin typeface="Baby Kruffy" charset="0"/>
              </a:defRPr>
            </a:lvl3pPr>
            <a:lvl4pPr marL="1600200" indent="-228600" eaLnBrk="0" hangingPunct="0">
              <a:defRPr sz="3200" b="1" i="1">
                <a:solidFill>
                  <a:schemeClr val="tx1"/>
                </a:solidFill>
                <a:latin typeface="Baby Kruffy" charset="0"/>
              </a:defRPr>
            </a:lvl4pPr>
            <a:lvl5pPr marL="2057400" indent="-228600" eaLnBrk="0" hangingPunct="0">
              <a:defRPr sz="3200" b="1" i="1">
                <a:solidFill>
                  <a:schemeClr val="tx1"/>
                </a:solidFill>
                <a:latin typeface="Baby Kruffy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 charset="0"/>
              </a:defRPr>
            </a:lvl9pPr>
          </a:lstStyle>
          <a:p>
            <a:pPr>
              <a:defRPr/>
            </a:pPr>
            <a:r>
              <a:rPr lang="en-US" altLang="en-US" sz="3600" dirty="0" smtClean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charset="0"/>
              </a:rPr>
              <a:t>Two Approaches to Multicasting</a:t>
            </a:r>
          </a:p>
        </p:txBody>
      </p:sp>
      <p:sp>
        <p:nvSpPr>
          <p:cNvPr id="48138" name="Rectangle 10"/>
          <p:cNvSpPr>
            <a:spLocks noChangeArrowheads="1"/>
          </p:cNvSpPr>
          <p:nvPr/>
        </p:nvSpPr>
        <p:spPr bwMode="auto">
          <a:xfrm>
            <a:off x="381000" y="1293813"/>
            <a:ext cx="7924800" cy="440120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 b="1" i="1">
                <a:solidFill>
                  <a:schemeClr val="tx1"/>
                </a:solidFill>
                <a:latin typeface="Baby Kruffy"/>
              </a:defRPr>
            </a:lvl1pPr>
            <a:lvl2pPr marL="742950" indent="-285750">
              <a:defRPr sz="3200" b="1" i="1">
                <a:solidFill>
                  <a:schemeClr val="tx1"/>
                </a:solidFill>
                <a:latin typeface="Baby Kruffy"/>
              </a:defRPr>
            </a:lvl2pPr>
            <a:lvl3pPr marL="1143000" indent="-228600">
              <a:defRPr sz="3200" b="1" i="1">
                <a:solidFill>
                  <a:schemeClr val="tx1"/>
                </a:solidFill>
                <a:latin typeface="Baby Kruffy"/>
              </a:defRPr>
            </a:lvl3pPr>
            <a:lvl4pPr marL="1600200" indent="-228600">
              <a:defRPr sz="3200" b="1" i="1">
                <a:solidFill>
                  <a:schemeClr val="tx1"/>
                </a:solidFill>
                <a:latin typeface="Baby Kruffy"/>
              </a:defRPr>
            </a:lvl4pPr>
            <a:lvl5pPr marL="2057400" indent="-228600">
              <a:defRPr sz="3200" b="1" i="1">
                <a:solidFill>
                  <a:schemeClr val="tx1"/>
                </a:solidFill>
                <a:latin typeface="Baby Kruffy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</a:defRPr>
            </a:lvl9pPr>
          </a:lstStyle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altLang="en-US" sz="2800" dirty="0">
                <a:latin typeface="Times New Roman" panose="02020603050405020304" pitchFamily="18" charset="0"/>
              </a:rPr>
              <a:t>In multicast routing, as in unicast routing, we need to create routing trees to optimally route the packets from their source to their destination. </a:t>
            </a:r>
            <a:endParaRPr lang="en-US" altLang="en-US" sz="2800" dirty="0" smtClean="0">
              <a:latin typeface="Times New Roman" panose="02020603050405020304" pitchFamily="18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altLang="en-US" sz="2800" dirty="0" smtClean="0">
                <a:latin typeface="Times New Roman" panose="02020603050405020304" pitchFamily="18" charset="0"/>
              </a:rPr>
              <a:t>Multicast </a:t>
            </a:r>
            <a:r>
              <a:rPr lang="en-US" altLang="en-US" sz="2800" dirty="0">
                <a:latin typeface="Times New Roman" panose="02020603050405020304" pitchFamily="18" charset="0"/>
              </a:rPr>
              <a:t>routing decision at each router depends not only on the destination of the packet, but also on the source of the packet. </a:t>
            </a:r>
            <a:endParaRPr lang="en-US" altLang="en-US" sz="2800" dirty="0" smtClean="0">
              <a:latin typeface="Times New Roman" panose="02020603050405020304" pitchFamily="18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altLang="en-US" sz="2800" dirty="0" smtClean="0">
                <a:latin typeface="Times New Roman" panose="02020603050405020304" pitchFamily="18" charset="0"/>
              </a:rPr>
              <a:t>Two different </a:t>
            </a:r>
            <a:r>
              <a:rPr lang="en-US" altLang="en-US" sz="2800" dirty="0">
                <a:latin typeface="Times New Roman" panose="02020603050405020304" pitchFamily="18" charset="0"/>
              </a:rPr>
              <a:t>approaches in multicast routing have been developed: </a:t>
            </a:r>
            <a:endParaRPr lang="en-US" altLang="en-US" sz="2800" dirty="0" smtClean="0">
              <a:latin typeface="Times New Roman" panose="02020603050405020304" pitchFamily="18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altLang="en-US" sz="2800" dirty="0" smtClean="0">
                <a:latin typeface="Times New Roman" panose="02020603050405020304" pitchFamily="18" charset="0"/>
              </a:rPr>
              <a:t>Routing </a:t>
            </a:r>
            <a:r>
              <a:rPr lang="en-US" altLang="en-US" sz="2800" dirty="0">
                <a:latin typeface="Times New Roman" panose="02020603050405020304" pitchFamily="18" charset="0"/>
              </a:rPr>
              <a:t>using source-based trees and routing using group-shared trees.</a:t>
            </a:r>
          </a:p>
        </p:txBody>
      </p:sp>
    </p:spTree>
    <p:extLst>
      <p:ext uri="{BB962C8B-B14F-4D97-AF65-F5344CB8AC3E}">
        <p14:creationId xmlns:p14="http://schemas.microsoft.com/office/powerpoint/2010/main" val="4013428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7" name="Line 2"/>
          <p:cNvSpPr>
            <a:spLocks noChangeShapeType="1"/>
          </p:cNvSpPr>
          <p:nvPr/>
        </p:nvSpPr>
        <p:spPr bwMode="auto">
          <a:xfrm>
            <a:off x="152400" y="152400"/>
            <a:ext cx="8763000" cy="0"/>
          </a:xfrm>
          <a:prstGeom prst="line">
            <a:avLst/>
          </a:prstGeom>
          <a:noFill/>
          <a:ln w="762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defRPr/>
            </a:pPr>
            <a:endParaRPr lang="en-US">
              <a:latin typeface="Baby Kruffy" charset="0"/>
            </a:endParaRPr>
          </a:p>
        </p:txBody>
      </p:sp>
      <p:sp>
        <p:nvSpPr>
          <p:cNvPr id="62468" name="Line 3"/>
          <p:cNvSpPr>
            <a:spLocks noChangeShapeType="1"/>
          </p:cNvSpPr>
          <p:nvPr/>
        </p:nvSpPr>
        <p:spPr bwMode="auto">
          <a:xfrm>
            <a:off x="152400" y="990600"/>
            <a:ext cx="8763000" cy="0"/>
          </a:xfrm>
          <a:prstGeom prst="line">
            <a:avLst/>
          </a:prstGeom>
          <a:noFill/>
          <a:ln w="1905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defRPr/>
            </a:pPr>
            <a:endParaRPr lang="en-US">
              <a:latin typeface="Baby Kruffy" charset="0"/>
            </a:endParaRPr>
          </a:p>
        </p:txBody>
      </p:sp>
      <p:sp>
        <p:nvSpPr>
          <p:cNvPr id="62469" name="Text Box 4"/>
          <p:cNvSpPr txBox="1">
            <a:spLocks noChangeArrowheads="1"/>
          </p:cNvSpPr>
          <p:nvPr/>
        </p:nvSpPr>
        <p:spPr bwMode="auto">
          <a:xfrm>
            <a:off x="304800" y="381000"/>
            <a:ext cx="4003675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 b="1" baseline="-180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3200" b="1" baseline="-180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3200" b="1" baseline="-18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3200" b="1" baseline="-18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3200" b="1" baseline="-18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baseline="-18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baseline="-18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baseline="-18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baseline="-18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n-US" altLang="en-US" sz="2000" baseline="0" dirty="0" smtClean="0">
                <a:latin typeface="Times New Roman" charset="0"/>
              </a:rPr>
              <a:t>Shortest path tree in unicast routing</a:t>
            </a:r>
          </a:p>
        </p:txBody>
      </p:sp>
      <p:pic>
        <p:nvPicPr>
          <p:cNvPr id="62471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447800"/>
            <a:ext cx="7761288" cy="4491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23365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5" name="Line 2"/>
          <p:cNvSpPr>
            <a:spLocks noChangeShapeType="1"/>
          </p:cNvSpPr>
          <p:nvPr/>
        </p:nvSpPr>
        <p:spPr bwMode="auto">
          <a:xfrm>
            <a:off x="152400" y="152400"/>
            <a:ext cx="8763000" cy="0"/>
          </a:xfrm>
          <a:prstGeom prst="line">
            <a:avLst/>
          </a:prstGeom>
          <a:noFill/>
          <a:ln w="762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defRPr/>
            </a:pPr>
            <a:endParaRPr lang="en-US">
              <a:latin typeface="Baby Kruffy" charset="0"/>
            </a:endParaRPr>
          </a:p>
        </p:txBody>
      </p:sp>
      <p:sp>
        <p:nvSpPr>
          <p:cNvPr id="64516" name="Line 3"/>
          <p:cNvSpPr>
            <a:spLocks noChangeShapeType="1"/>
          </p:cNvSpPr>
          <p:nvPr/>
        </p:nvSpPr>
        <p:spPr bwMode="auto">
          <a:xfrm>
            <a:off x="152400" y="990600"/>
            <a:ext cx="8763000" cy="0"/>
          </a:xfrm>
          <a:prstGeom prst="line">
            <a:avLst/>
          </a:prstGeom>
          <a:noFill/>
          <a:ln w="1905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defRPr/>
            </a:pPr>
            <a:endParaRPr lang="en-US">
              <a:latin typeface="Baby Kruffy" charset="0"/>
            </a:endParaRPr>
          </a:p>
        </p:txBody>
      </p:sp>
      <p:sp>
        <p:nvSpPr>
          <p:cNvPr id="64517" name="Text Box 4"/>
          <p:cNvSpPr txBox="1">
            <a:spLocks noChangeArrowheads="1"/>
          </p:cNvSpPr>
          <p:nvPr/>
        </p:nvSpPr>
        <p:spPr bwMode="auto">
          <a:xfrm>
            <a:off x="304800" y="381000"/>
            <a:ext cx="3208338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 b="1" baseline="-180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3200" b="1" baseline="-180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3200" b="1" baseline="-18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3200" b="1" baseline="-18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3200" b="1" baseline="-18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baseline="-18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baseline="-18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baseline="-18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baseline="-18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n-US" altLang="en-US" sz="2400" baseline="0" dirty="0" smtClean="0">
                <a:solidFill>
                  <a:schemeClr val="folHlink"/>
                </a:solidFill>
                <a:latin typeface="Times New Roman" charset="0"/>
              </a:rPr>
              <a:t> </a:t>
            </a:r>
            <a:r>
              <a:rPr lang="en-US" altLang="en-US" sz="2000" baseline="0" dirty="0" smtClean="0">
                <a:latin typeface="Times New Roman" charset="0"/>
              </a:rPr>
              <a:t>Source-based tree approach</a:t>
            </a:r>
          </a:p>
        </p:txBody>
      </p:sp>
      <p:sp>
        <p:nvSpPr>
          <p:cNvPr id="64518" name="Line 5"/>
          <p:cNvSpPr>
            <a:spLocks noChangeShapeType="1"/>
          </p:cNvSpPr>
          <p:nvPr/>
        </p:nvSpPr>
        <p:spPr bwMode="auto">
          <a:xfrm>
            <a:off x="152400" y="5877272"/>
            <a:ext cx="8763000" cy="0"/>
          </a:xfrm>
          <a:prstGeom prst="line">
            <a:avLst/>
          </a:prstGeom>
          <a:noFill/>
          <a:ln w="762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defRPr/>
            </a:pPr>
            <a:endParaRPr lang="en-US">
              <a:latin typeface="Baby Kruffy" charset="0"/>
            </a:endParaRPr>
          </a:p>
        </p:txBody>
      </p:sp>
      <p:pic>
        <p:nvPicPr>
          <p:cNvPr id="64519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763" y="1609725"/>
            <a:ext cx="7158037" cy="3800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35144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3" name="Line 2"/>
          <p:cNvSpPr>
            <a:spLocks noChangeShapeType="1"/>
          </p:cNvSpPr>
          <p:nvPr/>
        </p:nvSpPr>
        <p:spPr bwMode="auto">
          <a:xfrm>
            <a:off x="152400" y="152400"/>
            <a:ext cx="8763000" cy="0"/>
          </a:xfrm>
          <a:prstGeom prst="line">
            <a:avLst/>
          </a:prstGeom>
          <a:noFill/>
          <a:ln w="762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defRPr/>
            </a:pPr>
            <a:endParaRPr lang="en-US">
              <a:latin typeface="Baby Kruffy" charset="0"/>
            </a:endParaRPr>
          </a:p>
        </p:txBody>
      </p:sp>
      <p:sp>
        <p:nvSpPr>
          <p:cNvPr id="66564" name="Line 3"/>
          <p:cNvSpPr>
            <a:spLocks noChangeShapeType="1"/>
          </p:cNvSpPr>
          <p:nvPr/>
        </p:nvSpPr>
        <p:spPr bwMode="auto">
          <a:xfrm>
            <a:off x="152400" y="990600"/>
            <a:ext cx="8763000" cy="0"/>
          </a:xfrm>
          <a:prstGeom prst="line">
            <a:avLst/>
          </a:prstGeom>
          <a:noFill/>
          <a:ln w="1905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defRPr/>
            </a:pPr>
            <a:endParaRPr lang="en-US">
              <a:latin typeface="Baby Kruffy" charset="0"/>
            </a:endParaRPr>
          </a:p>
        </p:txBody>
      </p:sp>
      <p:sp>
        <p:nvSpPr>
          <p:cNvPr id="66565" name="Text Box 4"/>
          <p:cNvSpPr txBox="1">
            <a:spLocks noChangeArrowheads="1"/>
          </p:cNvSpPr>
          <p:nvPr/>
        </p:nvSpPr>
        <p:spPr bwMode="auto">
          <a:xfrm>
            <a:off x="304800" y="381000"/>
            <a:ext cx="3189288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 b="1" baseline="-180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3200" b="1" baseline="-180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3200" b="1" baseline="-18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3200" b="1" baseline="-18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3200" b="1" baseline="-18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baseline="-18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baseline="-18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baseline="-18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baseline="-18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n-US" altLang="en-US" sz="2000" baseline="0" dirty="0" smtClean="0">
                <a:latin typeface="Times New Roman" charset="0"/>
              </a:rPr>
              <a:t>Group-shared tree approach</a:t>
            </a:r>
          </a:p>
        </p:txBody>
      </p:sp>
      <p:pic>
        <p:nvPicPr>
          <p:cNvPr id="66567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775" y="1066800"/>
            <a:ext cx="7769225" cy="5041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46751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IPV6 Addressing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The main reason for migration from IPv4 to IPv6 is the small size of the address </a:t>
            </a:r>
            <a:r>
              <a:rPr lang="en-IN" dirty="0" smtClean="0"/>
              <a:t>space in </a:t>
            </a:r>
            <a:r>
              <a:rPr lang="en-IN" dirty="0"/>
              <a:t>IPv4</a:t>
            </a:r>
            <a:r>
              <a:rPr lang="en-IN" dirty="0" smtClean="0"/>
              <a:t>.</a:t>
            </a:r>
          </a:p>
          <a:p>
            <a:r>
              <a:rPr lang="en-IN" dirty="0"/>
              <a:t>An IPv6 address is 128 bits or 16 </a:t>
            </a:r>
            <a:r>
              <a:rPr lang="en-IN" dirty="0" smtClean="0"/>
              <a:t>bytes (</a:t>
            </a:r>
            <a:r>
              <a:rPr lang="en-IN" dirty="0"/>
              <a:t>octets) long, four times the address length in IPv4.</a:t>
            </a:r>
            <a:endParaRPr lang="en-US" altLang="en-US" dirty="0" smtClean="0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 algn="just">
              <a:buNone/>
            </a:pPr>
            <a:r>
              <a:rPr lang="en-US" altLang="en-US" b="1" dirty="0" smtClean="0">
                <a:latin typeface="Times New Roman" panose="02020603050405020304" charset="0"/>
                <a:cs typeface="Times New Roman" panose="02020603050405020304" charset="0"/>
              </a:rPr>
              <a:t>Representation</a:t>
            </a:r>
          </a:p>
          <a:p>
            <a:pPr marL="0" indent="0" algn="just">
              <a:buNone/>
            </a:pPr>
            <a:endParaRPr lang="en-US" altLang="en-US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 algn="just">
              <a:buNone/>
            </a:pPr>
            <a:endParaRPr lang="en-US" altLang="en-US" dirty="0" smtClean="0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 algn="just">
              <a:buNone/>
            </a:pPr>
            <a:endParaRPr lang="en-US" altLang="en-US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 algn="just">
              <a:buNone/>
            </a:pPr>
            <a:r>
              <a:rPr lang="en-US" altLang="en-US" b="1" dirty="0" smtClean="0">
                <a:latin typeface="Times New Roman" panose="02020603050405020304" charset="0"/>
                <a:cs typeface="Times New Roman" panose="02020603050405020304" charset="0"/>
              </a:rPr>
              <a:t>Abbreviation</a:t>
            </a:r>
          </a:p>
          <a:p>
            <a:r>
              <a:rPr lang="en-IN" dirty="0"/>
              <a:t>0074 can be written as 74, 000F as F, </a:t>
            </a:r>
            <a:r>
              <a:rPr lang="en-IN" dirty="0" smtClean="0"/>
              <a:t>and 0000 </a:t>
            </a:r>
            <a:r>
              <a:rPr lang="en-IN" dirty="0"/>
              <a:t>as 0</a:t>
            </a:r>
            <a:r>
              <a:rPr lang="en-IN" dirty="0" smtClean="0"/>
              <a:t>.</a:t>
            </a:r>
          </a:p>
          <a:p>
            <a:r>
              <a:rPr lang="en-IN" dirty="0" smtClean="0"/>
              <a:t>Zero Compression using ::</a:t>
            </a:r>
          </a:p>
          <a:p>
            <a:endParaRPr lang="en-US" altLang="en-US" dirty="0" smtClean="0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 algn="just">
              <a:buNone/>
            </a:pPr>
            <a:endParaRPr lang="en-US" altLang="en-US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>
              <a:lnSpc>
                <a:spcPct val="200000"/>
              </a:lnSpc>
              <a:buNone/>
            </a:pPr>
            <a:endParaRPr lang="en-US" alt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384" y="3068960"/>
            <a:ext cx="8019231" cy="7225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24" y="5254525"/>
            <a:ext cx="6940409" cy="63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2450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 dirty="0">
                <a:latin typeface="Times New Roman" panose="02020603050405020304" charset="0"/>
                <a:cs typeface="Times New Roman" panose="02020603050405020304" charset="0"/>
              </a:rPr>
              <a:t>Representation</a:t>
            </a:r>
            <a:br>
              <a:rPr lang="en-US" altLang="en-US" b="1" dirty="0">
                <a:latin typeface="Times New Roman" panose="02020603050405020304" charset="0"/>
                <a:cs typeface="Times New Roman" panose="02020603050405020304" charset="0"/>
              </a:rPr>
            </a:b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sz="1800" b="1" dirty="0"/>
              <a:t>Mixed </a:t>
            </a:r>
            <a:r>
              <a:rPr lang="en-IN" sz="1800" b="1" dirty="0" smtClean="0"/>
              <a:t>Notation</a:t>
            </a:r>
          </a:p>
          <a:p>
            <a:pPr marL="0" indent="0">
              <a:buNone/>
            </a:pPr>
            <a:endParaRPr lang="en-IN" sz="1800" b="1" dirty="0" smtClean="0"/>
          </a:p>
          <a:p>
            <a:r>
              <a:rPr lang="en-IN" sz="1800" dirty="0" smtClean="0"/>
              <a:t>Mixed </a:t>
            </a:r>
            <a:r>
              <a:rPr lang="en-IN" sz="1800" dirty="0"/>
              <a:t>representation </a:t>
            </a:r>
            <a:r>
              <a:rPr lang="en-IN" sz="1800" dirty="0" smtClean="0"/>
              <a:t>-colon </a:t>
            </a:r>
            <a:r>
              <a:rPr lang="en-IN" sz="1800" dirty="0"/>
              <a:t>hex and </a:t>
            </a:r>
            <a:r>
              <a:rPr lang="en-IN" sz="1800" dirty="0" err="1" smtClean="0"/>
              <a:t>dotte</a:t>
            </a:r>
            <a:r>
              <a:rPr lang="en-IN" sz="1800" dirty="0" smtClean="0"/>
              <a:t> </a:t>
            </a:r>
            <a:r>
              <a:rPr lang="en-IN" sz="1800" dirty="0" err="1" smtClean="0"/>
              <a:t>ddecimal</a:t>
            </a:r>
            <a:r>
              <a:rPr lang="en-IN" sz="1800" dirty="0" smtClean="0"/>
              <a:t> notation</a:t>
            </a:r>
            <a:r>
              <a:rPr lang="en-IN" sz="1800" dirty="0"/>
              <a:t>. </a:t>
            </a:r>
            <a:r>
              <a:rPr lang="en-IN" sz="1800" dirty="0" smtClean="0"/>
              <a:t>-IPv4 address </a:t>
            </a:r>
            <a:r>
              <a:rPr lang="en-IN" sz="1800" dirty="0"/>
              <a:t>is embedded in an IPv6 address (as the rightmost 32 bits). </a:t>
            </a:r>
            <a:endParaRPr lang="en-IN" sz="1800" dirty="0" smtClean="0"/>
          </a:p>
          <a:p>
            <a:r>
              <a:rPr lang="en-IN" sz="1800" dirty="0" smtClean="0"/>
              <a:t>For </a:t>
            </a:r>
            <a:r>
              <a:rPr lang="en-IN" sz="1800" dirty="0"/>
              <a:t>example, the address (::130.24.24.18) is a legitimate</a:t>
            </a:r>
          </a:p>
          <a:p>
            <a:r>
              <a:rPr lang="en-IN" sz="1800" dirty="0"/>
              <a:t>address in IPv6, in which the zero compression shows that all 96 leftmost bits </a:t>
            </a:r>
            <a:r>
              <a:rPr lang="en-IN" sz="1800" dirty="0" smtClean="0"/>
              <a:t>of the </a:t>
            </a:r>
            <a:r>
              <a:rPr lang="en-IN" sz="1800" dirty="0"/>
              <a:t>address are zeros</a:t>
            </a:r>
            <a:r>
              <a:rPr lang="en-IN" sz="1800" dirty="0" smtClean="0"/>
              <a:t>.</a:t>
            </a:r>
          </a:p>
          <a:p>
            <a:pPr marL="0" indent="0">
              <a:buNone/>
            </a:pPr>
            <a:endParaRPr lang="en-IN" altLang="en-IN" sz="1800" b="1" dirty="0" smtClean="0"/>
          </a:p>
          <a:p>
            <a:pPr marL="0" indent="0">
              <a:buNone/>
            </a:pPr>
            <a:r>
              <a:rPr lang="en-IN" altLang="en-IN" sz="1800" b="1" dirty="0" smtClean="0"/>
              <a:t>CIDR Notation</a:t>
            </a:r>
          </a:p>
          <a:p>
            <a:pPr marL="0" indent="0">
              <a:buNone/>
            </a:pPr>
            <a:endParaRPr lang="en-IN" altLang="en-IN" sz="1800" dirty="0" smtClean="0"/>
          </a:p>
          <a:p>
            <a:endParaRPr lang="en-US" altLang="en-IN" sz="1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1760" y="4149080"/>
            <a:ext cx="1971675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6637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Address Space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endParaRPr lang="en-US" altLang="en-US" dirty="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IN" dirty="0"/>
              <a:t>The address space of IPv6 contains 2128 addresses. This address space is 296 times </a:t>
            </a:r>
            <a:r>
              <a:rPr lang="en-IN" dirty="0" smtClean="0"/>
              <a:t>the IPv4 </a:t>
            </a:r>
          </a:p>
          <a:p>
            <a:r>
              <a:rPr lang="en-IN" dirty="0" smtClean="0"/>
              <a:t>Size </a:t>
            </a:r>
            <a:r>
              <a:rPr lang="en-IN" dirty="0"/>
              <a:t>of the space </a:t>
            </a:r>
            <a:r>
              <a:rPr lang="en-IN" dirty="0" smtClean="0"/>
              <a:t>is </a:t>
            </a:r>
          </a:p>
          <a:p>
            <a:r>
              <a:rPr lang="en-IN" dirty="0" smtClean="0"/>
              <a:t>1/64 (</a:t>
            </a:r>
            <a:r>
              <a:rPr lang="en-IN" dirty="0"/>
              <a:t>almost 2 percent) of the addresses in the space can be assigned to the people on </a:t>
            </a:r>
            <a:r>
              <a:rPr lang="en-IN" dirty="0" smtClean="0"/>
              <a:t>planet Earth </a:t>
            </a:r>
          </a:p>
          <a:p>
            <a:r>
              <a:rPr lang="en-IN" dirty="0" smtClean="0"/>
              <a:t>Number of people </a:t>
            </a:r>
            <a:r>
              <a:rPr lang="en-IN" dirty="0"/>
              <a:t>on the earth is soon to be 2</a:t>
            </a:r>
            <a:r>
              <a:rPr lang="en-IN" baseline="30000" dirty="0"/>
              <a:t>34</a:t>
            </a:r>
            <a:r>
              <a:rPr lang="en-IN" dirty="0"/>
              <a:t> (more than 16 billion). Each person can have </a:t>
            </a:r>
            <a:r>
              <a:rPr lang="en-IN" dirty="0" smtClean="0"/>
              <a:t>2</a:t>
            </a:r>
            <a:r>
              <a:rPr lang="en-IN" baseline="30000" dirty="0" smtClean="0"/>
              <a:t>88 </a:t>
            </a:r>
            <a:r>
              <a:rPr lang="en-IN" dirty="0" smtClean="0"/>
              <a:t>addresses </a:t>
            </a:r>
            <a:r>
              <a:rPr lang="en-IN" dirty="0"/>
              <a:t>to use. </a:t>
            </a:r>
            <a:endParaRPr lang="en-IN" dirty="0" smtClean="0"/>
          </a:p>
          <a:p>
            <a:r>
              <a:rPr lang="en-IN" dirty="0" smtClean="0"/>
              <a:t>Address </a:t>
            </a:r>
            <a:r>
              <a:rPr lang="en-IN" dirty="0"/>
              <a:t>depletion in this version is impossible</a:t>
            </a:r>
            <a:r>
              <a:rPr lang="en-IN" dirty="0" smtClean="0"/>
              <a:t>.</a:t>
            </a:r>
          </a:p>
          <a:p>
            <a:r>
              <a:rPr lang="en-IN" altLang="en-IN" dirty="0" smtClean="0"/>
              <a:t>Address Types : unicast, </a:t>
            </a:r>
            <a:r>
              <a:rPr lang="en-IN" altLang="en-IN" dirty="0" err="1" smtClean="0"/>
              <a:t>anycast</a:t>
            </a:r>
            <a:r>
              <a:rPr lang="en-IN" altLang="en-IN" dirty="0" smtClean="0"/>
              <a:t> and multicast</a:t>
            </a:r>
            <a:endParaRPr lang="en-US" alt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3928" y="2132856"/>
            <a:ext cx="4000500" cy="23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3654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7" name="Picture 4" descr="Uses and Benefits of Computer Network in Business Applications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900" y="274638"/>
            <a:ext cx="4708525" cy="5803900"/>
          </a:xfrm>
        </p:spPr>
      </p:pic>
      <p:pic>
        <p:nvPicPr>
          <p:cNvPr id="9218" name="Picture 6" descr="Top Team Computer Networks - Home | Facebook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7763" y="488950"/>
            <a:ext cx="4097337" cy="5373688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Address Space Allocation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en-IN" dirty="0" smtClean="0"/>
          </a:p>
          <a:p>
            <a:endParaRPr lang="en-US" altLang="en-IN" dirty="0"/>
          </a:p>
          <a:p>
            <a:endParaRPr lang="en-US" alt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3" y="1021307"/>
            <a:ext cx="8022565" cy="3703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532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Global Unicast Address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T</a:t>
            </a:r>
          </a:p>
          <a:p>
            <a:endParaRPr lang="en-US" alt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2537" y="1543050"/>
            <a:ext cx="6638925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9838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LL Addressing Schemes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b="1" i="1" dirty="0"/>
              <a:t>Mapping </a:t>
            </a:r>
            <a:r>
              <a:rPr lang="en-IN" b="1" i="1" dirty="0" smtClean="0"/>
              <a:t>Ethernet EUI-64</a:t>
            </a:r>
            <a:endParaRPr lang="en-US" altLang="en-IN" dirty="0" smtClean="0"/>
          </a:p>
          <a:p>
            <a:pPr marL="0" indent="0">
              <a:buNone/>
            </a:pPr>
            <a:endParaRPr lang="en-US" altLang="en-IN" dirty="0"/>
          </a:p>
          <a:p>
            <a:endParaRPr lang="en-IN" b="1" i="1" dirty="0" smtClean="0"/>
          </a:p>
          <a:p>
            <a:endParaRPr lang="en-IN" b="1" i="1" dirty="0"/>
          </a:p>
          <a:p>
            <a:endParaRPr lang="en-IN" b="1" i="1" dirty="0" smtClean="0"/>
          </a:p>
          <a:p>
            <a:endParaRPr lang="en-IN" b="1" i="1" dirty="0"/>
          </a:p>
          <a:p>
            <a:endParaRPr lang="en-IN" b="1" i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8737" y="1916832"/>
            <a:ext cx="6486525" cy="3096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5325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LL Addressing Schemes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b="1" i="1" dirty="0"/>
              <a:t>Mapping Ethernet MAC Address</a:t>
            </a:r>
          </a:p>
          <a:p>
            <a:r>
              <a:rPr lang="en-IN" dirty="0"/>
              <a:t>We need to change the local/global bit to 1 and insert an additional 16 bits.</a:t>
            </a:r>
          </a:p>
          <a:p>
            <a:r>
              <a:rPr lang="en-IN" dirty="0"/>
              <a:t> The additional 16 bits are defined as 15 ones followed by one zero, or FFFE16. </a:t>
            </a:r>
            <a:endParaRPr lang="en-US" alt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2062" y="2924944"/>
            <a:ext cx="7198369" cy="3195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4167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Examples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dirty="0"/>
              <a:t>An organization is assigned the block 2000:1456:2474/48. What is the CIDR notation for </a:t>
            </a:r>
            <a:r>
              <a:rPr lang="en-IN" dirty="0" smtClean="0"/>
              <a:t>the blocks </a:t>
            </a:r>
            <a:r>
              <a:rPr lang="en-IN" dirty="0"/>
              <a:t>in the first and second </a:t>
            </a:r>
            <a:r>
              <a:rPr lang="en-IN" dirty="0" smtClean="0"/>
              <a:t>subnet</a:t>
            </a:r>
          </a:p>
          <a:p>
            <a:pPr marL="400050" lvl="1" indent="0">
              <a:buNone/>
            </a:pPr>
            <a:r>
              <a:rPr lang="en-IN" sz="2000" dirty="0"/>
              <a:t>Theoretically, the first and second subnets should use the blocks with subnet identifier 000116 </a:t>
            </a:r>
            <a:r>
              <a:rPr lang="en-IN" sz="2000" dirty="0" smtClean="0"/>
              <a:t>and 000216</a:t>
            </a:r>
            <a:r>
              <a:rPr lang="en-IN" sz="2000" dirty="0"/>
              <a:t>. This means that the blocks are 2000:1456:2474:0000/64 and </a:t>
            </a:r>
            <a:r>
              <a:rPr lang="en-IN" sz="2000" dirty="0" smtClean="0"/>
              <a:t> 2000:1456:2474:0001/64</a:t>
            </a:r>
          </a:p>
          <a:p>
            <a:pPr marL="400050" lvl="1" indent="0">
              <a:buNone/>
            </a:pPr>
            <a:endParaRPr lang="en-IN" dirty="0" smtClean="0"/>
          </a:p>
        </p:txBody>
      </p:sp>
    </p:spTree>
    <p:extLst>
      <p:ext uri="{BB962C8B-B14F-4D97-AF65-F5344CB8AC3E}">
        <p14:creationId xmlns:p14="http://schemas.microsoft.com/office/powerpoint/2010/main" val="34948699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dirty="0"/>
              <a:t>Using the format we defined for Ethernet addresses, find the interface identifier if the physical address in the EUI is (</a:t>
            </a:r>
            <a:r>
              <a:rPr lang="en-IN" b="1" dirty="0"/>
              <a:t>F5-A9-23-EF-07-14-7A-D2</a:t>
            </a:r>
            <a:r>
              <a:rPr lang="en-IN" dirty="0"/>
              <a:t>)16</a:t>
            </a:r>
            <a:r>
              <a:rPr lang="en-IN" dirty="0" smtClean="0"/>
              <a:t>.   </a:t>
            </a:r>
          </a:p>
          <a:p>
            <a:pPr marL="0" indent="0">
              <a:buNone/>
            </a:pPr>
            <a:endParaRPr lang="en-IN" dirty="0"/>
          </a:p>
          <a:p>
            <a:r>
              <a:rPr lang="en-IN" dirty="0"/>
              <a:t>We only need to change the seventh bit of the first octet from 0 to 1 and change the format </a:t>
            </a:r>
            <a:r>
              <a:rPr lang="en-IN" dirty="0" smtClean="0"/>
              <a:t>to colon </a:t>
            </a:r>
            <a:r>
              <a:rPr lang="en-IN" dirty="0"/>
              <a:t>hex notation. The result is </a:t>
            </a:r>
            <a:r>
              <a:rPr lang="en-IN" b="1" dirty="0"/>
              <a:t>F7A9:23EF:0714:7AD2.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047174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dirty="0"/>
              <a:t>An organization is assigned the block 2000:1456:2474/48. What is the IPv6 address of an </a:t>
            </a:r>
            <a:r>
              <a:rPr lang="en-IN" dirty="0" smtClean="0"/>
              <a:t>interface in </a:t>
            </a:r>
            <a:r>
              <a:rPr lang="en-IN" dirty="0"/>
              <a:t>the third subnet if the IEEE physical address of the computer is (</a:t>
            </a:r>
            <a:r>
              <a:rPr lang="en-IN" b="1" dirty="0"/>
              <a:t>F5-A9-23-14-7A-D2</a:t>
            </a:r>
            <a:r>
              <a:rPr lang="en-IN" dirty="0" smtClean="0"/>
              <a:t>)</a:t>
            </a:r>
          </a:p>
          <a:p>
            <a:pPr marL="400050" lvl="1" indent="0">
              <a:buNone/>
            </a:pPr>
            <a:r>
              <a:rPr lang="en-IN" sz="2000" dirty="0"/>
              <a:t>The interface identifier for this interface is </a:t>
            </a:r>
            <a:r>
              <a:rPr lang="en-IN" sz="2000" b="1" dirty="0" smtClean="0"/>
              <a:t>F7A9:23FF:FE14:7AD2. </a:t>
            </a:r>
            <a:r>
              <a:rPr lang="en-IN" sz="2000" dirty="0" smtClean="0"/>
              <a:t>If we append </a:t>
            </a:r>
            <a:r>
              <a:rPr lang="en-IN" sz="2000" dirty="0"/>
              <a:t>this identifier to the global prefix and the subnet identifier, we get</a:t>
            </a:r>
            <a:r>
              <a:rPr lang="en-IN" sz="2000" dirty="0" smtClean="0"/>
              <a:t>:</a:t>
            </a:r>
          </a:p>
          <a:p>
            <a:pPr marL="400050" lvl="1" indent="0">
              <a:buNone/>
            </a:pPr>
            <a:r>
              <a:rPr lang="en-IN" sz="2000" b="1" dirty="0"/>
              <a:t>2000:1456:2474</a:t>
            </a:r>
            <a:r>
              <a:rPr lang="en-IN" sz="2000" dirty="0"/>
              <a:t>:</a:t>
            </a:r>
            <a:r>
              <a:rPr lang="en-IN" sz="2000" b="1" dirty="0"/>
              <a:t>0003</a:t>
            </a:r>
            <a:r>
              <a:rPr lang="en-IN" sz="2000" dirty="0"/>
              <a:t>:</a:t>
            </a:r>
            <a:r>
              <a:rPr lang="en-IN" sz="2000" b="1" dirty="0"/>
              <a:t>F7A9:23FF:FE14:7AD2/128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9841017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Special Addresses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0637" y="1781969"/>
            <a:ext cx="6562725" cy="3552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94287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 smtClean="0"/>
              <a:t>Autoconfiguration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dirty="0"/>
              <a:t>When a host in IPv6 joins a network, it can configure itself using the </a:t>
            </a:r>
            <a:r>
              <a:rPr lang="en-IN" dirty="0" smtClean="0"/>
              <a:t>following process:</a:t>
            </a:r>
          </a:p>
          <a:p>
            <a:r>
              <a:rPr lang="en-IN" dirty="0" smtClean="0"/>
              <a:t>The </a:t>
            </a:r>
            <a:r>
              <a:rPr lang="en-IN" dirty="0"/>
              <a:t>host first creates a </a:t>
            </a:r>
            <a:r>
              <a:rPr lang="en-IN" b="1" dirty="0"/>
              <a:t>link local address </a:t>
            </a:r>
            <a:r>
              <a:rPr lang="en-IN" dirty="0"/>
              <a:t>for itself. This is done by taking the </a:t>
            </a:r>
            <a:r>
              <a:rPr lang="en-IN" dirty="0" smtClean="0"/>
              <a:t>10-bit link </a:t>
            </a:r>
            <a:r>
              <a:rPr lang="en-IN" dirty="0"/>
              <a:t>local prefix (1111 1110 10), adding 54 zeros, and adding the 64-bit interface</a:t>
            </a:r>
          </a:p>
          <a:p>
            <a:r>
              <a:rPr lang="en-IN" dirty="0"/>
              <a:t>identifier, which any host knows how to generate from its interface card. The </a:t>
            </a:r>
            <a:r>
              <a:rPr lang="en-IN" dirty="0" smtClean="0"/>
              <a:t>result is </a:t>
            </a:r>
            <a:r>
              <a:rPr lang="en-IN" dirty="0"/>
              <a:t>a 128-bit link local address.</a:t>
            </a:r>
          </a:p>
          <a:p>
            <a:r>
              <a:rPr lang="en-IN" dirty="0" smtClean="0"/>
              <a:t>The </a:t>
            </a:r>
            <a:r>
              <a:rPr lang="en-IN" dirty="0"/>
              <a:t>host then tests to see if this link local address is unique </a:t>
            </a:r>
            <a:r>
              <a:rPr lang="en-IN" dirty="0" smtClean="0"/>
              <a:t>- </a:t>
            </a:r>
            <a:r>
              <a:rPr lang="en-IN" i="1" dirty="0" err="1" smtClean="0"/>
              <a:t>neighbor</a:t>
            </a:r>
            <a:r>
              <a:rPr lang="en-IN" i="1" dirty="0" smtClean="0"/>
              <a:t> </a:t>
            </a:r>
            <a:r>
              <a:rPr lang="en-IN" i="1" dirty="0"/>
              <a:t>solicitation message </a:t>
            </a:r>
            <a:r>
              <a:rPr lang="en-IN" dirty="0" smtClean="0"/>
              <a:t>and </a:t>
            </a:r>
            <a:r>
              <a:rPr lang="en-IN" dirty="0"/>
              <a:t>waits for a </a:t>
            </a:r>
            <a:r>
              <a:rPr lang="en-IN" i="1" dirty="0" smtClean="0"/>
              <a:t>neighbour advertisement </a:t>
            </a:r>
            <a:r>
              <a:rPr lang="en-IN" i="1" dirty="0"/>
              <a:t>message</a:t>
            </a:r>
            <a:r>
              <a:rPr lang="en-IN" i="1" dirty="0" smtClean="0"/>
              <a:t>.</a:t>
            </a:r>
          </a:p>
          <a:p>
            <a:r>
              <a:rPr lang="en-IN" dirty="0"/>
              <a:t>If </a:t>
            </a:r>
            <a:r>
              <a:rPr lang="en-IN" dirty="0" smtClean="0"/>
              <a:t>passed</a:t>
            </a:r>
            <a:r>
              <a:rPr lang="en-IN" dirty="0"/>
              <a:t>, the host stores </a:t>
            </a:r>
            <a:r>
              <a:rPr lang="en-IN" dirty="0" smtClean="0"/>
              <a:t>- </a:t>
            </a:r>
            <a:r>
              <a:rPr lang="en-IN" dirty="0"/>
              <a:t>link local address (for private communication), but it still needs a global unicast</a:t>
            </a:r>
          </a:p>
          <a:p>
            <a:r>
              <a:rPr lang="en-IN" dirty="0"/>
              <a:t>address. The host </a:t>
            </a:r>
            <a:r>
              <a:rPr lang="en-IN" dirty="0" smtClean="0"/>
              <a:t>- </a:t>
            </a:r>
            <a:r>
              <a:rPr lang="en-IN" i="1" dirty="0" smtClean="0"/>
              <a:t>router </a:t>
            </a:r>
            <a:r>
              <a:rPr lang="en-IN" i="1" dirty="0"/>
              <a:t>solicitation message </a:t>
            </a:r>
            <a:r>
              <a:rPr lang="en-IN" dirty="0" smtClean="0"/>
              <a:t> - local router -</a:t>
            </a:r>
            <a:r>
              <a:rPr lang="en-IN" i="1" dirty="0" smtClean="0"/>
              <a:t>router </a:t>
            </a:r>
            <a:r>
              <a:rPr lang="en-IN" i="1" dirty="0"/>
              <a:t>advertisement message </a:t>
            </a:r>
            <a:r>
              <a:rPr lang="en-IN" dirty="0" smtClean="0"/>
              <a:t>-global </a:t>
            </a:r>
            <a:r>
              <a:rPr lang="en-IN" dirty="0"/>
              <a:t>unicast prefix </a:t>
            </a:r>
            <a:r>
              <a:rPr lang="en-IN" dirty="0" smtClean="0"/>
              <a:t> or flag.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2589886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3608" y="950181"/>
            <a:ext cx="7550693" cy="4639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5138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62" name="Rectangle 2"/>
          <p:cNvSpPr>
            <a:spLocks noChangeArrowheads="1"/>
          </p:cNvSpPr>
          <p:nvPr/>
        </p:nvSpPr>
        <p:spPr bwMode="auto">
          <a:xfrm>
            <a:off x="0" y="0"/>
            <a:ext cx="9144000" cy="1371600"/>
          </a:xfrm>
          <a:prstGeom prst="rect">
            <a:avLst/>
          </a:prstGeom>
          <a:solidFill>
            <a:srgbClr val="33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lvl1pPr>
              <a:defRPr sz="3200" b="1" i="1">
                <a:solidFill>
                  <a:schemeClr val="tx1"/>
                </a:solidFill>
                <a:latin typeface="Baby Kruffy"/>
              </a:defRPr>
            </a:lvl1pPr>
            <a:lvl2pPr marL="742950" indent="-285750">
              <a:defRPr sz="3200" b="1" i="1">
                <a:solidFill>
                  <a:schemeClr val="tx1"/>
                </a:solidFill>
                <a:latin typeface="Baby Kruffy"/>
              </a:defRPr>
            </a:lvl2pPr>
            <a:lvl3pPr marL="1143000" indent="-228600">
              <a:defRPr sz="3200" b="1" i="1">
                <a:solidFill>
                  <a:schemeClr val="tx1"/>
                </a:solidFill>
                <a:latin typeface="Baby Kruffy"/>
              </a:defRPr>
            </a:lvl3pPr>
            <a:lvl4pPr marL="1600200" indent="-228600">
              <a:defRPr sz="3200" b="1" i="1">
                <a:solidFill>
                  <a:schemeClr val="tx1"/>
                </a:solidFill>
                <a:latin typeface="Baby Kruffy"/>
              </a:defRPr>
            </a:lvl4pPr>
            <a:lvl5pPr marL="2057400" indent="-228600">
              <a:defRPr sz="3200" b="1" i="1">
                <a:solidFill>
                  <a:schemeClr val="tx1"/>
                </a:solidFill>
                <a:latin typeface="Baby Kruffy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</a:defRPr>
            </a:lvl9pPr>
          </a:lstStyle>
          <a:p>
            <a:pPr algn="ctr"/>
            <a:endParaRPr lang="en-US" i="0"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</a:endParaRPr>
          </a:p>
        </p:txBody>
      </p:sp>
      <p:sp>
        <p:nvSpPr>
          <p:cNvPr id="911363" name="Text Box 3"/>
          <p:cNvSpPr txBox="1">
            <a:spLocks noChangeArrowheads="1"/>
          </p:cNvSpPr>
          <p:nvPr/>
        </p:nvSpPr>
        <p:spPr bwMode="auto">
          <a:xfrm>
            <a:off x="228600" y="406400"/>
            <a:ext cx="3470822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 marL="342900" indent="-342900">
              <a:defRPr sz="3200" b="1" i="1">
                <a:solidFill>
                  <a:schemeClr val="tx1"/>
                </a:solidFill>
                <a:latin typeface="Baby Kruffy"/>
              </a:defRPr>
            </a:lvl1pPr>
            <a:lvl2pPr marL="742950" indent="-285750">
              <a:defRPr sz="3200" b="1" i="1">
                <a:solidFill>
                  <a:schemeClr val="tx1"/>
                </a:solidFill>
                <a:latin typeface="Baby Kruffy"/>
              </a:defRPr>
            </a:lvl2pPr>
            <a:lvl3pPr>
              <a:defRPr sz="3200" b="1" i="1">
                <a:solidFill>
                  <a:schemeClr val="tx1"/>
                </a:solidFill>
                <a:latin typeface="Baby Kruffy"/>
              </a:defRPr>
            </a:lvl3pPr>
            <a:lvl4pPr marL="1600200" indent="-228600">
              <a:defRPr sz="3200" b="1" i="1">
                <a:solidFill>
                  <a:schemeClr val="tx1"/>
                </a:solidFill>
                <a:latin typeface="Baby Kruffy"/>
              </a:defRPr>
            </a:lvl4pPr>
            <a:lvl5pPr marL="2057400" indent="-228600">
              <a:defRPr sz="3200" b="1" i="1">
                <a:solidFill>
                  <a:schemeClr val="tx1"/>
                </a:solidFill>
                <a:latin typeface="Baby Kruffy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</a:defRPr>
            </a:lvl9pPr>
          </a:lstStyle>
          <a:p>
            <a:pPr marL="0" lvl="2"/>
            <a:r>
              <a:rPr lang="en-US" i="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en-US" i="0" dirty="0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2"/>
            <a:endParaRPr lang="en-US" i="0" dirty="0">
              <a:effectLst>
                <a:outerShdw blurRad="38100" dist="38100" dir="2700000" algn="tl">
                  <a:srgbClr val="C0C0C0"/>
                </a:outerShdw>
              </a:effectLst>
              <a:latin typeface="Times" panose="02020603050405020304" pitchFamily="18" charset="0"/>
            </a:endParaRPr>
          </a:p>
        </p:txBody>
      </p:sp>
      <p:sp>
        <p:nvSpPr>
          <p:cNvPr id="17412" name="Text Box 4"/>
          <p:cNvSpPr txBox="1">
            <a:spLocks noChangeArrowheads="1"/>
          </p:cNvSpPr>
          <p:nvPr/>
        </p:nvSpPr>
        <p:spPr bwMode="auto">
          <a:xfrm>
            <a:off x="8229600" y="6400800"/>
            <a:ext cx="184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 b="1" i="1">
                <a:solidFill>
                  <a:schemeClr val="tx1"/>
                </a:solidFill>
                <a:latin typeface="Baby Kruffy"/>
              </a:defRPr>
            </a:lvl1pPr>
            <a:lvl2pPr marL="742950" indent="-285750">
              <a:defRPr sz="3200" b="1" i="1">
                <a:solidFill>
                  <a:schemeClr val="tx1"/>
                </a:solidFill>
                <a:latin typeface="Baby Kruffy"/>
              </a:defRPr>
            </a:lvl2pPr>
            <a:lvl3pPr marL="1143000" indent="-228600">
              <a:defRPr sz="3200" b="1" i="1">
                <a:solidFill>
                  <a:schemeClr val="tx1"/>
                </a:solidFill>
                <a:latin typeface="Baby Kruffy"/>
              </a:defRPr>
            </a:lvl3pPr>
            <a:lvl4pPr marL="1600200" indent="-228600">
              <a:defRPr sz="3200" b="1" i="1">
                <a:solidFill>
                  <a:schemeClr val="tx1"/>
                </a:solidFill>
                <a:latin typeface="Baby Kruffy"/>
              </a:defRPr>
            </a:lvl4pPr>
            <a:lvl5pPr marL="2057400" indent="-228600">
              <a:defRPr sz="3200" b="1" i="1">
                <a:solidFill>
                  <a:schemeClr val="tx1"/>
                </a:solidFill>
                <a:latin typeface="Baby Kruffy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</a:defRPr>
            </a:lvl9pPr>
          </a:lstStyle>
          <a:p>
            <a:endParaRPr lang="en-US" altLang="en-US" sz="1800" i="0">
              <a:latin typeface="Times New Roman" panose="02020603050405020304" pitchFamily="18" charset="0"/>
            </a:endParaRPr>
          </a:p>
        </p:txBody>
      </p:sp>
      <p:sp>
        <p:nvSpPr>
          <p:cNvPr id="17413" name="Rectangle 8"/>
          <p:cNvSpPr>
            <a:spLocks noChangeArrowheads="1"/>
          </p:cNvSpPr>
          <p:nvPr/>
        </p:nvSpPr>
        <p:spPr bwMode="auto">
          <a:xfrm>
            <a:off x="381000" y="1658938"/>
            <a:ext cx="8077200" cy="3539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 b="1" i="1">
                <a:solidFill>
                  <a:schemeClr val="tx1"/>
                </a:solidFill>
                <a:latin typeface="Baby Kruffy"/>
              </a:defRPr>
            </a:lvl1pPr>
            <a:lvl2pPr marL="742950" indent="-285750">
              <a:defRPr sz="3200" b="1" i="1">
                <a:solidFill>
                  <a:schemeClr val="tx1"/>
                </a:solidFill>
                <a:latin typeface="Baby Kruffy"/>
              </a:defRPr>
            </a:lvl2pPr>
            <a:lvl3pPr marL="1143000" indent="-228600">
              <a:defRPr sz="3200" b="1" i="1">
                <a:solidFill>
                  <a:schemeClr val="tx1"/>
                </a:solidFill>
                <a:latin typeface="Baby Kruffy"/>
              </a:defRPr>
            </a:lvl3pPr>
            <a:lvl4pPr marL="1600200" indent="-228600">
              <a:defRPr sz="3200" b="1" i="1">
                <a:solidFill>
                  <a:schemeClr val="tx1"/>
                </a:solidFill>
                <a:latin typeface="Baby Kruffy"/>
              </a:defRPr>
            </a:lvl4pPr>
            <a:lvl5pPr marL="2057400" indent="-228600">
              <a:defRPr sz="3200" b="1" i="1">
                <a:solidFill>
                  <a:schemeClr val="tx1"/>
                </a:solidFill>
                <a:latin typeface="Baby Kruffy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</a:defRPr>
            </a:lvl9pPr>
          </a:lstStyle>
          <a:p>
            <a:pPr algn="just"/>
            <a:endParaRPr lang="en-US" altLang="en-US" dirty="0" smtClean="0">
              <a:latin typeface="Times-Roman"/>
            </a:endParaRPr>
          </a:p>
          <a:p>
            <a:pPr algn="just"/>
            <a:endParaRPr lang="en-US" altLang="en-US" dirty="0">
              <a:latin typeface="Times-Roman"/>
            </a:endParaRPr>
          </a:p>
          <a:p>
            <a:pPr algn="just"/>
            <a:r>
              <a:rPr lang="en-US" altLang="en-US" dirty="0" smtClean="0">
                <a:latin typeface="Times-Roman"/>
              </a:rPr>
              <a:t>Communication </a:t>
            </a:r>
            <a:r>
              <a:rPr lang="en-US" altLang="en-US" dirty="0">
                <a:latin typeface="Times-Roman"/>
              </a:rPr>
              <a:t>in the Internet today is not only unicasting; </a:t>
            </a:r>
            <a:endParaRPr lang="en-US" altLang="en-US" dirty="0" smtClean="0">
              <a:latin typeface="Times-Roman"/>
            </a:endParaRPr>
          </a:p>
          <a:p>
            <a:pPr algn="just"/>
            <a:endParaRPr lang="en-US" altLang="en-US" dirty="0">
              <a:latin typeface="Times-Roman"/>
            </a:endParaRPr>
          </a:p>
          <a:p>
            <a:pPr algn="just"/>
            <a:r>
              <a:rPr lang="en-US" altLang="en-US" dirty="0" smtClean="0">
                <a:latin typeface="Times-Roman"/>
              </a:rPr>
              <a:t>Multicasting </a:t>
            </a:r>
            <a:r>
              <a:rPr lang="en-US" altLang="en-US" dirty="0">
                <a:latin typeface="Times-Roman"/>
              </a:rPr>
              <a:t>communication is growing fast. </a:t>
            </a:r>
          </a:p>
        </p:txBody>
      </p:sp>
    </p:spTree>
    <p:extLst>
      <p:ext uri="{BB962C8B-B14F-4D97-AF65-F5344CB8AC3E}">
        <p14:creationId xmlns:p14="http://schemas.microsoft.com/office/powerpoint/2010/main" val="1631819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IPV6 Packet Format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Changes</a:t>
            </a:r>
          </a:p>
          <a:p>
            <a:r>
              <a:rPr lang="en-IN" dirty="0" smtClean="0"/>
              <a:t>Better header format</a:t>
            </a:r>
          </a:p>
          <a:p>
            <a:r>
              <a:rPr lang="en-IN" dirty="0" smtClean="0"/>
              <a:t>New options</a:t>
            </a:r>
          </a:p>
          <a:p>
            <a:r>
              <a:rPr lang="en-IN" dirty="0" smtClean="0"/>
              <a:t>Allowance for extension</a:t>
            </a:r>
          </a:p>
          <a:p>
            <a:r>
              <a:rPr lang="en-IN" dirty="0" smtClean="0"/>
              <a:t>Support for resource allocation</a:t>
            </a:r>
          </a:p>
          <a:p>
            <a:r>
              <a:rPr lang="en-IN" dirty="0" smtClean="0"/>
              <a:t>Support for more security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981686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1877" y="1052736"/>
            <a:ext cx="6624285" cy="4367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17571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9441" y="1196752"/>
            <a:ext cx="8158983" cy="4104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66938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9552" y="1124744"/>
            <a:ext cx="8184324" cy="367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60006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Check Your Understanding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endParaRPr lang="en-US" altLang="en-US" sz="3200" dirty="0" smtClean="0">
              <a:latin typeface="Times New Roman" panose="02020603050405020304" charset="0"/>
              <a:cs typeface="Times New Roman" panose="02020603050405020304" charset="0"/>
            </a:endParaRPr>
          </a:p>
          <a:p>
            <a:pPr algn="just"/>
            <a:r>
              <a:rPr lang="en-US" altLang="en-US" dirty="0"/>
              <a:t>Difference between IPV4 and IPV6</a:t>
            </a:r>
          </a:p>
          <a:p>
            <a:pPr algn="just"/>
            <a:r>
              <a:rPr lang="en-US" altLang="en-US" dirty="0"/>
              <a:t>What is the role of router in multicasting?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Outcome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/>
              <a:t>Student should be able to </a:t>
            </a:r>
            <a:r>
              <a:rPr lang="en-US" sz="2400" dirty="0" smtClean="0"/>
              <a:t>understand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r>
              <a:rPr lang="en-US" dirty="0" smtClean="0"/>
              <a:t>Transport Layer Flow control protocols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 smtClean="0"/>
              <a:t>Simple protocol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 smtClean="0"/>
              <a:t>Stop and wait protocol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 smtClean="0"/>
              <a:t>Go back N protocol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 smtClean="0"/>
              <a:t>Selective Repeat protocol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Title 5"/>
          <p:cNvSpPr>
            <a:spLocks noGrp="1"/>
          </p:cNvSpPr>
          <p:nvPr>
            <p:ph type="ctrTitle"/>
          </p:nvPr>
        </p:nvSpPr>
        <p:spPr/>
        <p:txBody>
          <a:bodyPr vert="horz" wrap="square" lIns="91440" tIns="45720" rIns="91440" bIns="45720" anchor="ctr"/>
          <a:lstStyle/>
          <a:p>
            <a:pPr>
              <a:buClrTx/>
              <a:buSzTx/>
              <a:buFontTx/>
            </a:pPr>
            <a:r>
              <a:rPr lang="en-IN" altLang="x-none" sz="5400" b="1" dirty="0"/>
              <a:t>THANK YOU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ChangeArrowheads="1"/>
          </p:cNvSpPr>
          <p:nvPr/>
        </p:nvSpPr>
        <p:spPr bwMode="ltGray">
          <a:xfrm>
            <a:off x="366713" y="107950"/>
            <a:ext cx="438150" cy="474663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3200" b="1" i="1">
                <a:solidFill>
                  <a:schemeClr val="tx1"/>
                </a:solidFill>
                <a:latin typeface="Baby Kruffy"/>
              </a:defRPr>
            </a:lvl1pPr>
            <a:lvl2pPr marL="742950" indent="-285750">
              <a:defRPr sz="3200" b="1" i="1">
                <a:solidFill>
                  <a:schemeClr val="tx1"/>
                </a:solidFill>
                <a:latin typeface="Baby Kruffy"/>
              </a:defRPr>
            </a:lvl2pPr>
            <a:lvl3pPr marL="1143000" indent="-228600">
              <a:defRPr sz="3200" b="1" i="1">
                <a:solidFill>
                  <a:schemeClr val="tx1"/>
                </a:solidFill>
                <a:latin typeface="Baby Kruffy"/>
              </a:defRPr>
            </a:lvl3pPr>
            <a:lvl4pPr marL="1600200" indent="-228600">
              <a:defRPr sz="3200" b="1" i="1">
                <a:solidFill>
                  <a:schemeClr val="tx1"/>
                </a:solidFill>
                <a:latin typeface="Baby Kruffy"/>
              </a:defRPr>
            </a:lvl4pPr>
            <a:lvl5pPr marL="2057400" indent="-228600">
              <a:defRPr sz="3200" b="1" i="1">
                <a:solidFill>
                  <a:schemeClr val="tx1"/>
                </a:solidFill>
                <a:latin typeface="Baby Kruffy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</a:defRPr>
            </a:lvl9pPr>
          </a:lstStyle>
          <a:p>
            <a:pPr algn="ctr" eaLnBrk="1" hangingPunct="1"/>
            <a:endParaRPr kumimoji="1" lang="en-US" altLang="en-US" sz="2400" b="0" i="0">
              <a:latin typeface="Tahoma" panose="020B0604030504040204" pitchFamily="34" charset="0"/>
            </a:endParaRPr>
          </a:p>
        </p:txBody>
      </p:sp>
      <p:sp>
        <p:nvSpPr>
          <p:cNvPr id="19459" name="Rectangle 3"/>
          <p:cNvSpPr>
            <a:spLocks noChangeArrowheads="1"/>
          </p:cNvSpPr>
          <p:nvPr/>
        </p:nvSpPr>
        <p:spPr bwMode="ltGray">
          <a:xfrm>
            <a:off x="749300" y="107950"/>
            <a:ext cx="328613" cy="474663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3200" b="1" i="1">
                <a:solidFill>
                  <a:schemeClr val="tx1"/>
                </a:solidFill>
                <a:latin typeface="Baby Kruffy"/>
              </a:defRPr>
            </a:lvl1pPr>
            <a:lvl2pPr marL="742950" indent="-285750">
              <a:defRPr sz="3200" b="1" i="1">
                <a:solidFill>
                  <a:schemeClr val="tx1"/>
                </a:solidFill>
                <a:latin typeface="Baby Kruffy"/>
              </a:defRPr>
            </a:lvl2pPr>
            <a:lvl3pPr marL="1143000" indent="-228600">
              <a:defRPr sz="3200" b="1" i="1">
                <a:solidFill>
                  <a:schemeClr val="tx1"/>
                </a:solidFill>
                <a:latin typeface="Baby Kruffy"/>
              </a:defRPr>
            </a:lvl3pPr>
            <a:lvl4pPr marL="1600200" indent="-228600">
              <a:defRPr sz="3200" b="1" i="1">
                <a:solidFill>
                  <a:schemeClr val="tx1"/>
                </a:solidFill>
                <a:latin typeface="Baby Kruffy"/>
              </a:defRPr>
            </a:lvl4pPr>
            <a:lvl5pPr marL="2057400" indent="-228600">
              <a:defRPr sz="3200" b="1" i="1">
                <a:solidFill>
                  <a:schemeClr val="tx1"/>
                </a:solidFill>
                <a:latin typeface="Baby Kruffy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</a:defRPr>
            </a:lvl9pPr>
          </a:lstStyle>
          <a:p>
            <a:pPr algn="ctr" eaLnBrk="1" hangingPunct="1"/>
            <a:endParaRPr kumimoji="1" lang="en-US" altLang="en-US" sz="2400" b="0" i="0">
              <a:latin typeface="Tahoma" panose="020B0604030504040204" pitchFamily="34" charset="0"/>
            </a:endParaRPr>
          </a:p>
        </p:txBody>
      </p:sp>
      <p:sp>
        <p:nvSpPr>
          <p:cNvPr id="19460" name="Rectangle 4"/>
          <p:cNvSpPr>
            <a:spLocks noChangeArrowheads="1"/>
          </p:cNvSpPr>
          <p:nvPr/>
        </p:nvSpPr>
        <p:spPr bwMode="ltGray">
          <a:xfrm>
            <a:off x="490538" y="530225"/>
            <a:ext cx="422275" cy="474663"/>
          </a:xfrm>
          <a:prstGeom prst="rect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3200" b="1" i="1">
                <a:solidFill>
                  <a:schemeClr val="tx1"/>
                </a:solidFill>
                <a:latin typeface="Baby Kruffy"/>
              </a:defRPr>
            </a:lvl1pPr>
            <a:lvl2pPr marL="742950" indent="-285750">
              <a:defRPr sz="3200" b="1" i="1">
                <a:solidFill>
                  <a:schemeClr val="tx1"/>
                </a:solidFill>
                <a:latin typeface="Baby Kruffy"/>
              </a:defRPr>
            </a:lvl2pPr>
            <a:lvl3pPr marL="1143000" indent="-228600">
              <a:defRPr sz="3200" b="1" i="1">
                <a:solidFill>
                  <a:schemeClr val="tx1"/>
                </a:solidFill>
                <a:latin typeface="Baby Kruffy"/>
              </a:defRPr>
            </a:lvl3pPr>
            <a:lvl4pPr marL="1600200" indent="-228600">
              <a:defRPr sz="3200" b="1" i="1">
                <a:solidFill>
                  <a:schemeClr val="tx1"/>
                </a:solidFill>
                <a:latin typeface="Baby Kruffy"/>
              </a:defRPr>
            </a:lvl4pPr>
            <a:lvl5pPr marL="2057400" indent="-228600">
              <a:defRPr sz="3200" b="1" i="1">
                <a:solidFill>
                  <a:schemeClr val="tx1"/>
                </a:solidFill>
                <a:latin typeface="Baby Kruffy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</a:defRPr>
            </a:lvl9pPr>
          </a:lstStyle>
          <a:p>
            <a:pPr algn="ctr" eaLnBrk="1" hangingPunct="1"/>
            <a:endParaRPr kumimoji="1" lang="en-US" altLang="en-US" sz="2400" b="0" i="0">
              <a:latin typeface="Tahoma" panose="020B0604030504040204" pitchFamily="34" charset="0"/>
            </a:endParaRPr>
          </a:p>
        </p:txBody>
      </p:sp>
      <p:sp>
        <p:nvSpPr>
          <p:cNvPr id="19461" name="Rectangle 5"/>
          <p:cNvSpPr>
            <a:spLocks noChangeArrowheads="1"/>
          </p:cNvSpPr>
          <p:nvPr/>
        </p:nvSpPr>
        <p:spPr bwMode="ltGray">
          <a:xfrm>
            <a:off x="860425" y="530225"/>
            <a:ext cx="368300" cy="474663"/>
          </a:xfrm>
          <a:prstGeom prst="rect">
            <a:avLst/>
          </a:prstGeom>
          <a:gradFill rotWithShape="0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3200" b="1" i="1">
                <a:solidFill>
                  <a:schemeClr val="tx1"/>
                </a:solidFill>
                <a:latin typeface="Baby Kruffy"/>
              </a:defRPr>
            </a:lvl1pPr>
            <a:lvl2pPr marL="742950" indent="-285750">
              <a:defRPr sz="3200" b="1" i="1">
                <a:solidFill>
                  <a:schemeClr val="tx1"/>
                </a:solidFill>
                <a:latin typeface="Baby Kruffy"/>
              </a:defRPr>
            </a:lvl2pPr>
            <a:lvl3pPr marL="1143000" indent="-228600">
              <a:defRPr sz="3200" b="1" i="1">
                <a:solidFill>
                  <a:schemeClr val="tx1"/>
                </a:solidFill>
                <a:latin typeface="Baby Kruffy"/>
              </a:defRPr>
            </a:lvl3pPr>
            <a:lvl4pPr marL="1600200" indent="-228600">
              <a:defRPr sz="3200" b="1" i="1">
                <a:solidFill>
                  <a:schemeClr val="tx1"/>
                </a:solidFill>
                <a:latin typeface="Baby Kruffy"/>
              </a:defRPr>
            </a:lvl4pPr>
            <a:lvl5pPr marL="2057400" indent="-228600">
              <a:defRPr sz="3200" b="1" i="1">
                <a:solidFill>
                  <a:schemeClr val="tx1"/>
                </a:solidFill>
                <a:latin typeface="Baby Kruffy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</a:defRPr>
            </a:lvl9pPr>
          </a:lstStyle>
          <a:p>
            <a:pPr algn="ctr" eaLnBrk="1" hangingPunct="1"/>
            <a:endParaRPr kumimoji="1" lang="en-US" altLang="en-US" sz="2400" b="0" i="0">
              <a:latin typeface="Tahoma" panose="020B0604030504040204" pitchFamily="34" charset="0"/>
            </a:endParaRPr>
          </a:p>
        </p:txBody>
      </p:sp>
      <p:sp>
        <p:nvSpPr>
          <p:cNvPr id="19462" name="Rectangle 6"/>
          <p:cNvSpPr>
            <a:spLocks noChangeArrowheads="1"/>
          </p:cNvSpPr>
          <p:nvPr/>
        </p:nvSpPr>
        <p:spPr bwMode="ltGray">
          <a:xfrm>
            <a:off x="76200" y="457200"/>
            <a:ext cx="560388" cy="422275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3200" b="1" i="1">
                <a:solidFill>
                  <a:schemeClr val="tx1"/>
                </a:solidFill>
                <a:latin typeface="Baby Kruffy"/>
              </a:defRPr>
            </a:lvl1pPr>
            <a:lvl2pPr marL="742950" indent="-285750">
              <a:defRPr sz="3200" b="1" i="1">
                <a:solidFill>
                  <a:schemeClr val="tx1"/>
                </a:solidFill>
                <a:latin typeface="Baby Kruffy"/>
              </a:defRPr>
            </a:lvl2pPr>
            <a:lvl3pPr marL="1143000" indent="-228600">
              <a:defRPr sz="3200" b="1" i="1">
                <a:solidFill>
                  <a:schemeClr val="tx1"/>
                </a:solidFill>
                <a:latin typeface="Baby Kruffy"/>
              </a:defRPr>
            </a:lvl3pPr>
            <a:lvl4pPr marL="1600200" indent="-228600">
              <a:defRPr sz="3200" b="1" i="1">
                <a:solidFill>
                  <a:schemeClr val="tx1"/>
                </a:solidFill>
                <a:latin typeface="Baby Kruffy"/>
              </a:defRPr>
            </a:lvl4pPr>
            <a:lvl5pPr marL="2057400" indent="-228600">
              <a:defRPr sz="3200" b="1" i="1">
                <a:solidFill>
                  <a:schemeClr val="tx1"/>
                </a:solidFill>
                <a:latin typeface="Baby Kruffy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</a:defRPr>
            </a:lvl9pPr>
          </a:lstStyle>
          <a:p>
            <a:pPr algn="ctr" eaLnBrk="1" hangingPunct="1"/>
            <a:endParaRPr kumimoji="1" lang="en-US" altLang="en-US" sz="2400" b="0" i="0">
              <a:latin typeface="Tahoma" panose="020B0604030504040204" pitchFamily="34" charset="0"/>
            </a:endParaRPr>
          </a:p>
        </p:txBody>
      </p:sp>
      <p:sp>
        <p:nvSpPr>
          <p:cNvPr id="19463" name="Rectangle 7"/>
          <p:cNvSpPr>
            <a:spLocks noChangeArrowheads="1"/>
          </p:cNvSpPr>
          <p:nvPr/>
        </p:nvSpPr>
        <p:spPr bwMode="gray">
          <a:xfrm>
            <a:off x="711200" y="0"/>
            <a:ext cx="31750" cy="1052513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3200" b="1" i="1">
                <a:solidFill>
                  <a:schemeClr val="tx1"/>
                </a:solidFill>
                <a:latin typeface="Baby Kruffy"/>
              </a:defRPr>
            </a:lvl1pPr>
            <a:lvl2pPr marL="742950" indent="-285750">
              <a:defRPr sz="3200" b="1" i="1">
                <a:solidFill>
                  <a:schemeClr val="tx1"/>
                </a:solidFill>
                <a:latin typeface="Baby Kruffy"/>
              </a:defRPr>
            </a:lvl2pPr>
            <a:lvl3pPr marL="1143000" indent="-228600">
              <a:defRPr sz="3200" b="1" i="1">
                <a:solidFill>
                  <a:schemeClr val="tx1"/>
                </a:solidFill>
                <a:latin typeface="Baby Kruffy"/>
              </a:defRPr>
            </a:lvl3pPr>
            <a:lvl4pPr marL="1600200" indent="-228600">
              <a:defRPr sz="3200" b="1" i="1">
                <a:solidFill>
                  <a:schemeClr val="tx1"/>
                </a:solidFill>
                <a:latin typeface="Baby Kruffy"/>
              </a:defRPr>
            </a:lvl4pPr>
            <a:lvl5pPr marL="2057400" indent="-228600">
              <a:defRPr sz="3200" b="1" i="1">
                <a:solidFill>
                  <a:schemeClr val="tx1"/>
                </a:solidFill>
                <a:latin typeface="Baby Kruffy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</a:defRPr>
            </a:lvl9pPr>
          </a:lstStyle>
          <a:p>
            <a:pPr algn="ctr" eaLnBrk="1" hangingPunct="1"/>
            <a:endParaRPr kumimoji="1" lang="en-US" altLang="en-US" sz="2400" b="0" i="0">
              <a:latin typeface="Tahoma" panose="020B0604030504040204" pitchFamily="34" charset="0"/>
            </a:endParaRPr>
          </a:p>
        </p:txBody>
      </p:sp>
      <p:sp>
        <p:nvSpPr>
          <p:cNvPr id="19464" name="Rectangle 8"/>
          <p:cNvSpPr>
            <a:spLocks noChangeArrowheads="1"/>
          </p:cNvSpPr>
          <p:nvPr/>
        </p:nvSpPr>
        <p:spPr bwMode="gray">
          <a:xfrm>
            <a:off x="442913" y="533400"/>
            <a:ext cx="8226425" cy="31750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3200" b="1" i="1">
                <a:solidFill>
                  <a:schemeClr val="tx1"/>
                </a:solidFill>
                <a:latin typeface="Baby Kruffy"/>
              </a:defRPr>
            </a:lvl1pPr>
            <a:lvl2pPr marL="742950" indent="-285750">
              <a:defRPr sz="3200" b="1" i="1">
                <a:solidFill>
                  <a:schemeClr val="tx1"/>
                </a:solidFill>
                <a:latin typeface="Baby Kruffy"/>
              </a:defRPr>
            </a:lvl2pPr>
            <a:lvl3pPr marL="1143000" indent="-228600">
              <a:defRPr sz="3200" b="1" i="1">
                <a:solidFill>
                  <a:schemeClr val="tx1"/>
                </a:solidFill>
                <a:latin typeface="Baby Kruffy"/>
              </a:defRPr>
            </a:lvl3pPr>
            <a:lvl4pPr marL="1600200" indent="-228600">
              <a:defRPr sz="3200" b="1" i="1">
                <a:solidFill>
                  <a:schemeClr val="tx1"/>
                </a:solidFill>
                <a:latin typeface="Baby Kruffy"/>
              </a:defRPr>
            </a:lvl4pPr>
            <a:lvl5pPr marL="2057400" indent="-228600">
              <a:defRPr sz="3200" b="1" i="1">
                <a:solidFill>
                  <a:schemeClr val="tx1"/>
                </a:solidFill>
                <a:latin typeface="Baby Kruffy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</a:defRPr>
            </a:lvl9pPr>
          </a:lstStyle>
          <a:p>
            <a:pPr algn="ctr" eaLnBrk="1" hangingPunct="1"/>
            <a:endParaRPr kumimoji="1" lang="en-US" altLang="en-US" sz="2400" b="0" i="0">
              <a:latin typeface="Tahoma" panose="020B0604030504040204" pitchFamily="34" charset="0"/>
            </a:endParaRPr>
          </a:p>
        </p:txBody>
      </p:sp>
      <p:sp>
        <p:nvSpPr>
          <p:cNvPr id="8202" name="Text Box 9"/>
          <p:cNvSpPr txBox="1">
            <a:spLocks noChangeArrowheads="1"/>
          </p:cNvSpPr>
          <p:nvPr/>
        </p:nvSpPr>
        <p:spPr bwMode="auto">
          <a:xfrm>
            <a:off x="1106488" y="0"/>
            <a:ext cx="2262158" cy="646331"/>
          </a:xfrm>
          <a:prstGeom prst="rect">
            <a:avLst/>
          </a:prstGeom>
          <a:noFill/>
          <a:ln>
            <a:noFill/>
          </a:ln>
          <a:extLst/>
        </p:spPr>
        <p:txBody>
          <a:bodyPr wrap="none">
            <a:spAutoFit/>
          </a:bodyPr>
          <a:lstStyle>
            <a:lvl1pPr eaLnBrk="0" hangingPunct="0">
              <a:defRPr sz="3200" b="1" i="1">
                <a:solidFill>
                  <a:schemeClr val="tx1"/>
                </a:solidFill>
                <a:latin typeface="Baby Kruffy" charset="0"/>
              </a:defRPr>
            </a:lvl1pPr>
            <a:lvl2pPr marL="742950" indent="-285750" eaLnBrk="0" hangingPunct="0">
              <a:defRPr sz="3200" b="1" i="1">
                <a:solidFill>
                  <a:schemeClr val="tx1"/>
                </a:solidFill>
                <a:latin typeface="Baby Kruffy" charset="0"/>
              </a:defRPr>
            </a:lvl2pPr>
            <a:lvl3pPr marL="1143000" indent="-228600" eaLnBrk="0" hangingPunct="0">
              <a:defRPr sz="3200" b="1" i="1">
                <a:solidFill>
                  <a:schemeClr val="tx1"/>
                </a:solidFill>
                <a:latin typeface="Baby Kruffy" charset="0"/>
              </a:defRPr>
            </a:lvl3pPr>
            <a:lvl4pPr marL="1600200" indent="-228600" eaLnBrk="0" hangingPunct="0">
              <a:defRPr sz="3200" b="1" i="1">
                <a:solidFill>
                  <a:schemeClr val="tx1"/>
                </a:solidFill>
                <a:latin typeface="Baby Kruffy" charset="0"/>
              </a:defRPr>
            </a:lvl4pPr>
            <a:lvl5pPr marL="2057400" indent="-228600" eaLnBrk="0" hangingPunct="0">
              <a:defRPr sz="3200" b="1" i="1">
                <a:solidFill>
                  <a:schemeClr val="tx1"/>
                </a:solidFill>
                <a:latin typeface="Baby Kruffy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 charset="0"/>
              </a:defRPr>
            </a:lvl9pPr>
          </a:lstStyle>
          <a:p>
            <a:pPr>
              <a:defRPr/>
            </a:pPr>
            <a:r>
              <a:rPr lang="en-US" altLang="en-US" sz="3600" dirty="0" smtClean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charset="0"/>
              </a:rPr>
              <a:t>Unicasting</a:t>
            </a:r>
          </a:p>
        </p:txBody>
      </p:sp>
      <p:sp>
        <p:nvSpPr>
          <p:cNvPr id="19466" name="Rectangle 10"/>
          <p:cNvSpPr>
            <a:spLocks noChangeArrowheads="1"/>
          </p:cNvSpPr>
          <p:nvPr/>
        </p:nvSpPr>
        <p:spPr bwMode="auto">
          <a:xfrm>
            <a:off x="381000" y="1293813"/>
            <a:ext cx="7924800" cy="310854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 b="1" i="1">
                <a:solidFill>
                  <a:schemeClr val="tx1"/>
                </a:solidFill>
                <a:latin typeface="Baby Kruffy"/>
              </a:defRPr>
            </a:lvl1pPr>
            <a:lvl2pPr marL="742950" indent="-285750">
              <a:defRPr sz="3200" b="1" i="1">
                <a:solidFill>
                  <a:schemeClr val="tx1"/>
                </a:solidFill>
                <a:latin typeface="Baby Kruffy"/>
              </a:defRPr>
            </a:lvl2pPr>
            <a:lvl3pPr marL="1143000" indent="-228600">
              <a:defRPr sz="3200" b="1" i="1">
                <a:solidFill>
                  <a:schemeClr val="tx1"/>
                </a:solidFill>
                <a:latin typeface="Baby Kruffy"/>
              </a:defRPr>
            </a:lvl3pPr>
            <a:lvl4pPr marL="1600200" indent="-228600">
              <a:defRPr sz="3200" b="1" i="1">
                <a:solidFill>
                  <a:schemeClr val="tx1"/>
                </a:solidFill>
                <a:latin typeface="Baby Kruffy"/>
              </a:defRPr>
            </a:lvl4pPr>
            <a:lvl5pPr marL="2057400" indent="-228600">
              <a:defRPr sz="3200" b="1" i="1">
                <a:solidFill>
                  <a:schemeClr val="tx1"/>
                </a:solidFill>
                <a:latin typeface="Baby Kruffy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</a:defRPr>
            </a:lvl9pPr>
          </a:lstStyle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altLang="en-US" sz="2800" dirty="0">
                <a:latin typeface="Times New Roman" panose="02020603050405020304" pitchFamily="18" charset="0"/>
              </a:rPr>
              <a:t>In unicasting, there is one source and one destination network. </a:t>
            </a:r>
            <a:endParaRPr lang="en-US" altLang="en-US" sz="2800" dirty="0" smtClean="0">
              <a:latin typeface="Times New Roman" panose="02020603050405020304" pitchFamily="18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altLang="en-US" sz="2800" dirty="0" smtClean="0">
                <a:latin typeface="Times New Roman" panose="02020603050405020304" pitchFamily="18" charset="0"/>
              </a:rPr>
              <a:t>The </a:t>
            </a:r>
            <a:r>
              <a:rPr lang="en-US" altLang="en-US" sz="2800" dirty="0">
                <a:latin typeface="Times New Roman" panose="02020603050405020304" pitchFamily="18" charset="0"/>
              </a:rPr>
              <a:t>relationship between the source and the destination network is one to one</a:t>
            </a:r>
            <a:r>
              <a:rPr lang="en-US" altLang="en-US" sz="2800" dirty="0" smtClean="0">
                <a:latin typeface="Times New Roman" panose="02020603050405020304" pitchFamily="18" charset="0"/>
              </a:rPr>
              <a:t>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altLang="en-US" sz="2800" dirty="0" smtClean="0">
                <a:latin typeface="Times New Roman" panose="02020603050405020304" pitchFamily="18" charset="0"/>
              </a:rPr>
              <a:t>Each </a:t>
            </a:r>
            <a:r>
              <a:rPr lang="en-US" altLang="en-US" sz="2800" dirty="0">
                <a:latin typeface="Times New Roman" panose="02020603050405020304" pitchFamily="18" charset="0"/>
              </a:rPr>
              <a:t>router in the path of the datagram tries to forward the packet to one and only one of its interfaces.</a:t>
            </a:r>
          </a:p>
        </p:txBody>
      </p:sp>
    </p:spTree>
    <p:extLst>
      <p:ext uri="{BB962C8B-B14F-4D97-AF65-F5344CB8AC3E}">
        <p14:creationId xmlns:p14="http://schemas.microsoft.com/office/powerpoint/2010/main" val="682471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14"/>
          <p:cNvSpPr>
            <a:spLocks noChangeArrowheads="1"/>
          </p:cNvSpPr>
          <p:nvPr/>
        </p:nvSpPr>
        <p:spPr bwMode="auto">
          <a:xfrm>
            <a:off x="152400" y="133350"/>
            <a:ext cx="8153400" cy="4000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sz="3200" b="1" i="1">
                <a:solidFill>
                  <a:schemeClr val="tx1"/>
                </a:solidFill>
                <a:latin typeface="Baby Kruffy"/>
              </a:defRPr>
            </a:lvl1pPr>
            <a:lvl2pPr marL="742950" indent="-285750">
              <a:defRPr sz="3200" b="1" i="1">
                <a:solidFill>
                  <a:schemeClr val="tx1"/>
                </a:solidFill>
                <a:latin typeface="Baby Kruffy"/>
              </a:defRPr>
            </a:lvl2pPr>
            <a:lvl3pPr marL="1143000" indent="-228600">
              <a:defRPr sz="3200" b="1" i="1">
                <a:solidFill>
                  <a:schemeClr val="tx1"/>
                </a:solidFill>
                <a:latin typeface="Baby Kruffy"/>
              </a:defRPr>
            </a:lvl3pPr>
            <a:lvl4pPr marL="1600200" indent="-228600">
              <a:defRPr sz="3200" b="1" i="1">
                <a:solidFill>
                  <a:schemeClr val="tx1"/>
                </a:solidFill>
                <a:latin typeface="Baby Kruffy"/>
              </a:defRPr>
            </a:lvl4pPr>
            <a:lvl5pPr marL="2057400" indent="-228600">
              <a:defRPr sz="3200" b="1" i="1">
                <a:solidFill>
                  <a:schemeClr val="tx1"/>
                </a:solidFill>
                <a:latin typeface="Baby Kruffy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</a:defRPr>
            </a:lvl9pPr>
          </a:lstStyle>
          <a:p>
            <a:r>
              <a:rPr lang="en-US" altLang="en-US" sz="2000" dirty="0" smtClean="0">
                <a:latin typeface="Times-BoldItalic"/>
              </a:rPr>
              <a:t>Unicasting</a:t>
            </a:r>
            <a:endParaRPr lang="en-US" altLang="en-US" sz="2000" dirty="0">
              <a:latin typeface="Times-BoldItalic"/>
            </a:endParaRPr>
          </a:p>
        </p:txBody>
      </p:sp>
      <p:pic>
        <p:nvPicPr>
          <p:cNvPr id="110600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075" y="1371600"/>
            <a:ext cx="7065963" cy="417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0599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2688" y="1381125"/>
            <a:ext cx="2327275" cy="1274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0602" name="Picture 1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6200" y="4572000"/>
            <a:ext cx="1104900" cy="54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90659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106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1106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1106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1106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05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05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05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059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059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059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059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059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059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059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059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ChangeArrowheads="1"/>
          </p:cNvSpPr>
          <p:nvPr/>
        </p:nvSpPr>
        <p:spPr bwMode="ltGray">
          <a:xfrm>
            <a:off x="366713" y="107950"/>
            <a:ext cx="438150" cy="474663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3200" b="1" i="1">
                <a:solidFill>
                  <a:schemeClr val="tx1"/>
                </a:solidFill>
                <a:latin typeface="Baby Kruffy"/>
              </a:defRPr>
            </a:lvl1pPr>
            <a:lvl2pPr marL="742950" indent="-285750">
              <a:defRPr sz="3200" b="1" i="1">
                <a:solidFill>
                  <a:schemeClr val="tx1"/>
                </a:solidFill>
                <a:latin typeface="Baby Kruffy"/>
              </a:defRPr>
            </a:lvl2pPr>
            <a:lvl3pPr marL="1143000" indent="-228600">
              <a:defRPr sz="3200" b="1" i="1">
                <a:solidFill>
                  <a:schemeClr val="tx1"/>
                </a:solidFill>
                <a:latin typeface="Baby Kruffy"/>
              </a:defRPr>
            </a:lvl3pPr>
            <a:lvl4pPr marL="1600200" indent="-228600">
              <a:defRPr sz="3200" b="1" i="1">
                <a:solidFill>
                  <a:schemeClr val="tx1"/>
                </a:solidFill>
                <a:latin typeface="Baby Kruffy"/>
              </a:defRPr>
            </a:lvl4pPr>
            <a:lvl5pPr marL="2057400" indent="-228600">
              <a:defRPr sz="3200" b="1" i="1">
                <a:solidFill>
                  <a:schemeClr val="tx1"/>
                </a:solidFill>
                <a:latin typeface="Baby Kruffy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</a:defRPr>
            </a:lvl9pPr>
          </a:lstStyle>
          <a:p>
            <a:pPr algn="ctr" eaLnBrk="1" hangingPunct="1"/>
            <a:endParaRPr kumimoji="1" lang="en-US" altLang="en-US" sz="2400" b="0" i="0">
              <a:latin typeface="Tahoma" panose="020B0604030504040204" pitchFamily="34" charset="0"/>
            </a:endParaRPr>
          </a:p>
        </p:txBody>
      </p:sp>
      <p:sp>
        <p:nvSpPr>
          <p:cNvPr id="23555" name="Rectangle 3"/>
          <p:cNvSpPr>
            <a:spLocks noChangeArrowheads="1"/>
          </p:cNvSpPr>
          <p:nvPr/>
        </p:nvSpPr>
        <p:spPr bwMode="ltGray">
          <a:xfrm>
            <a:off x="749300" y="107950"/>
            <a:ext cx="328613" cy="474663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3200" b="1" i="1">
                <a:solidFill>
                  <a:schemeClr val="tx1"/>
                </a:solidFill>
                <a:latin typeface="Baby Kruffy"/>
              </a:defRPr>
            </a:lvl1pPr>
            <a:lvl2pPr marL="742950" indent="-285750">
              <a:defRPr sz="3200" b="1" i="1">
                <a:solidFill>
                  <a:schemeClr val="tx1"/>
                </a:solidFill>
                <a:latin typeface="Baby Kruffy"/>
              </a:defRPr>
            </a:lvl2pPr>
            <a:lvl3pPr marL="1143000" indent="-228600">
              <a:defRPr sz="3200" b="1" i="1">
                <a:solidFill>
                  <a:schemeClr val="tx1"/>
                </a:solidFill>
                <a:latin typeface="Baby Kruffy"/>
              </a:defRPr>
            </a:lvl3pPr>
            <a:lvl4pPr marL="1600200" indent="-228600">
              <a:defRPr sz="3200" b="1" i="1">
                <a:solidFill>
                  <a:schemeClr val="tx1"/>
                </a:solidFill>
                <a:latin typeface="Baby Kruffy"/>
              </a:defRPr>
            </a:lvl4pPr>
            <a:lvl5pPr marL="2057400" indent="-228600">
              <a:defRPr sz="3200" b="1" i="1">
                <a:solidFill>
                  <a:schemeClr val="tx1"/>
                </a:solidFill>
                <a:latin typeface="Baby Kruffy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</a:defRPr>
            </a:lvl9pPr>
          </a:lstStyle>
          <a:p>
            <a:pPr algn="ctr" eaLnBrk="1" hangingPunct="1"/>
            <a:endParaRPr kumimoji="1" lang="en-US" altLang="en-US" sz="2400" b="0" i="0">
              <a:latin typeface="Tahoma" panose="020B0604030504040204" pitchFamily="34" charset="0"/>
            </a:endParaRPr>
          </a:p>
        </p:txBody>
      </p:sp>
      <p:sp>
        <p:nvSpPr>
          <p:cNvPr id="23556" name="Rectangle 4"/>
          <p:cNvSpPr>
            <a:spLocks noChangeArrowheads="1"/>
          </p:cNvSpPr>
          <p:nvPr/>
        </p:nvSpPr>
        <p:spPr bwMode="ltGray">
          <a:xfrm>
            <a:off x="490538" y="530225"/>
            <a:ext cx="422275" cy="474663"/>
          </a:xfrm>
          <a:prstGeom prst="rect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3200" b="1" i="1">
                <a:solidFill>
                  <a:schemeClr val="tx1"/>
                </a:solidFill>
                <a:latin typeface="Baby Kruffy"/>
              </a:defRPr>
            </a:lvl1pPr>
            <a:lvl2pPr marL="742950" indent="-285750">
              <a:defRPr sz="3200" b="1" i="1">
                <a:solidFill>
                  <a:schemeClr val="tx1"/>
                </a:solidFill>
                <a:latin typeface="Baby Kruffy"/>
              </a:defRPr>
            </a:lvl2pPr>
            <a:lvl3pPr marL="1143000" indent="-228600">
              <a:defRPr sz="3200" b="1" i="1">
                <a:solidFill>
                  <a:schemeClr val="tx1"/>
                </a:solidFill>
                <a:latin typeface="Baby Kruffy"/>
              </a:defRPr>
            </a:lvl3pPr>
            <a:lvl4pPr marL="1600200" indent="-228600">
              <a:defRPr sz="3200" b="1" i="1">
                <a:solidFill>
                  <a:schemeClr val="tx1"/>
                </a:solidFill>
                <a:latin typeface="Baby Kruffy"/>
              </a:defRPr>
            </a:lvl4pPr>
            <a:lvl5pPr marL="2057400" indent="-228600">
              <a:defRPr sz="3200" b="1" i="1">
                <a:solidFill>
                  <a:schemeClr val="tx1"/>
                </a:solidFill>
                <a:latin typeface="Baby Kruffy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</a:defRPr>
            </a:lvl9pPr>
          </a:lstStyle>
          <a:p>
            <a:pPr algn="ctr" eaLnBrk="1" hangingPunct="1"/>
            <a:endParaRPr kumimoji="1" lang="en-US" altLang="en-US" sz="2400" b="0" i="0">
              <a:latin typeface="Tahoma" panose="020B0604030504040204" pitchFamily="34" charset="0"/>
            </a:endParaRPr>
          </a:p>
        </p:txBody>
      </p:sp>
      <p:sp>
        <p:nvSpPr>
          <p:cNvPr id="23557" name="Rectangle 5"/>
          <p:cNvSpPr>
            <a:spLocks noChangeArrowheads="1"/>
          </p:cNvSpPr>
          <p:nvPr/>
        </p:nvSpPr>
        <p:spPr bwMode="ltGray">
          <a:xfrm>
            <a:off x="860425" y="530225"/>
            <a:ext cx="368300" cy="474663"/>
          </a:xfrm>
          <a:prstGeom prst="rect">
            <a:avLst/>
          </a:prstGeom>
          <a:gradFill rotWithShape="0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3200" b="1" i="1">
                <a:solidFill>
                  <a:schemeClr val="tx1"/>
                </a:solidFill>
                <a:latin typeface="Baby Kruffy"/>
              </a:defRPr>
            </a:lvl1pPr>
            <a:lvl2pPr marL="742950" indent="-285750">
              <a:defRPr sz="3200" b="1" i="1">
                <a:solidFill>
                  <a:schemeClr val="tx1"/>
                </a:solidFill>
                <a:latin typeface="Baby Kruffy"/>
              </a:defRPr>
            </a:lvl2pPr>
            <a:lvl3pPr marL="1143000" indent="-228600">
              <a:defRPr sz="3200" b="1" i="1">
                <a:solidFill>
                  <a:schemeClr val="tx1"/>
                </a:solidFill>
                <a:latin typeface="Baby Kruffy"/>
              </a:defRPr>
            </a:lvl3pPr>
            <a:lvl4pPr marL="1600200" indent="-228600">
              <a:defRPr sz="3200" b="1" i="1">
                <a:solidFill>
                  <a:schemeClr val="tx1"/>
                </a:solidFill>
                <a:latin typeface="Baby Kruffy"/>
              </a:defRPr>
            </a:lvl4pPr>
            <a:lvl5pPr marL="2057400" indent="-228600">
              <a:defRPr sz="3200" b="1" i="1">
                <a:solidFill>
                  <a:schemeClr val="tx1"/>
                </a:solidFill>
                <a:latin typeface="Baby Kruffy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</a:defRPr>
            </a:lvl9pPr>
          </a:lstStyle>
          <a:p>
            <a:pPr algn="ctr" eaLnBrk="1" hangingPunct="1"/>
            <a:endParaRPr kumimoji="1" lang="en-US" altLang="en-US" sz="2400" b="0" i="0">
              <a:latin typeface="Tahoma" panose="020B0604030504040204" pitchFamily="34" charset="0"/>
            </a:endParaRPr>
          </a:p>
        </p:txBody>
      </p:sp>
      <p:sp>
        <p:nvSpPr>
          <p:cNvPr id="23558" name="Rectangle 6"/>
          <p:cNvSpPr>
            <a:spLocks noChangeArrowheads="1"/>
          </p:cNvSpPr>
          <p:nvPr/>
        </p:nvSpPr>
        <p:spPr bwMode="ltGray">
          <a:xfrm>
            <a:off x="76200" y="457200"/>
            <a:ext cx="560388" cy="422275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3200" b="1" i="1">
                <a:solidFill>
                  <a:schemeClr val="tx1"/>
                </a:solidFill>
                <a:latin typeface="Baby Kruffy"/>
              </a:defRPr>
            </a:lvl1pPr>
            <a:lvl2pPr marL="742950" indent="-285750">
              <a:defRPr sz="3200" b="1" i="1">
                <a:solidFill>
                  <a:schemeClr val="tx1"/>
                </a:solidFill>
                <a:latin typeface="Baby Kruffy"/>
              </a:defRPr>
            </a:lvl2pPr>
            <a:lvl3pPr marL="1143000" indent="-228600">
              <a:defRPr sz="3200" b="1" i="1">
                <a:solidFill>
                  <a:schemeClr val="tx1"/>
                </a:solidFill>
                <a:latin typeface="Baby Kruffy"/>
              </a:defRPr>
            </a:lvl3pPr>
            <a:lvl4pPr marL="1600200" indent="-228600">
              <a:defRPr sz="3200" b="1" i="1">
                <a:solidFill>
                  <a:schemeClr val="tx1"/>
                </a:solidFill>
                <a:latin typeface="Baby Kruffy"/>
              </a:defRPr>
            </a:lvl4pPr>
            <a:lvl5pPr marL="2057400" indent="-228600">
              <a:defRPr sz="3200" b="1" i="1">
                <a:solidFill>
                  <a:schemeClr val="tx1"/>
                </a:solidFill>
                <a:latin typeface="Baby Kruffy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</a:defRPr>
            </a:lvl9pPr>
          </a:lstStyle>
          <a:p>
            <a:pPr algn="ctr" eaLnBrk="1" hangingPunct="1"/>
            <a:endParaRPr kumimoji="1" lang="en-US" altLang="en-US" sz="2400" b="0" i="0">
              <a:latin typeface="Tahoma" panose="020B0604030504040204" pitchFamily="34" charset="0"/>
            </a:endParaRPr>
          </a:p>
        </p:txBody>
      </p:sp>
      <p:sp>
        <p:nvSpPr>
          <p:cNvPr id="23559" name="Rectangle 7"/>
          <p:cNvSpPr>
            <a:spLocks noChangeArrowheads="1"/>
          </p:cNvSpPr>
          <p:nvPr/>
        </p:nvSpPr>
        <p:spPr bwMode="gray">
          <a:xfrm>
            <a:off x="711200" y="0"/>
            <a:ext cx="31750" cy="1052513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3200" b="1" i="1">
                <a:solidFill>
                  <a:schemeClr val="tx1"/>
                </a:solidFill>
                <a:latin typeface="Baby Kruffy"/>
              </a:defRPr>
            </a:lvl1pPr>
            <a:lvl2pPr marL="742950" indent="-285750">
              <a:defRPr sz="3200" b="1" i="1">
                <a:solidFill>
                  <a:schemeClr val="tx1"/>
                </a:solidFill>
                <a:latin typeface="Baby Kruffy"/>
              </a:defRPr>
            </a:lvl2pPr>
            <a:lvl3pPr marL="1143000" indent="-228600">
              <a:defRPr sz="3200" b="1" i="1">
                <a:solidFill>
                  <a:schemeClr val="tx1"/>
                </a:solidFill>
                <a:latin typeface="Baby Kruffy"/>
              </a:defRPr>
            </a:lvl3pPr>
            <a:lvl4pPr marL="1600200" indent="-228600">
              <a:defRPr sz="3200" b="1" i="1">
                <a:solidFill>
                  <a:schemeClr val="tx1"/>
                </a:solidFill>
                <a:latin typeface="Baby Kruffy"/>
              </a:defRPr>
            </a:lvl4pPr>
            <a:lvl5pPr marL="2057400" indent="-228600">
              <a:defRPr sz="3200" b="1" i="1">
                <a:solidFill>
                  <a:schemeClr val="tx1"/>
                </a:solidFill>
                <a:latin typeface="Baby Kruffy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</a:defRPr>
            </a:lvl9pPr>
          </a:lstStyle>
          <a:p>
            <a:pPr algn="ctr" eaLnBrk="1" hangingPunct="1"/>
            <a:endParaRPr kumimoji="1" lang="en-US" altLang="en-US" sz="2400" b="0" i="0">
              <a:latin typeface="Tahoma" panose="020B0604030504040204" pitchFamily="34" charset="0"/>
            </a:endParaRPr>
          </a:p>
        </p:txBody>
      </p:sp>
      <p:sp>
        <p:nvSpPr>
          <p:cNvPr id="23560" name="Rectangle 8"/>
          <p:cNvSpPr>
            <a:spLocks noChangeArrowheads="1"/>
          </p:cNvSpPr>
          <p:nvPr/>
        </p:nvSpPr>
        <p:spPr bwMode="gray">
          <a:xfrm>
            <a:off x="442913" y="533400"/>
            <a:ext cx="8226425" cy="31750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3200" b="1" i="1">
                <a:solidFill>
                  <a:schemeClr val="tx1"/>
                </a:solidFill>
                <a:latin typeface="Baby Kruffy"/>
              </a:defRPr>
            </a:lvl1pPr>
            <a:lvl2pPr marL="742950" indent="-285750">
              <a:defRPr sz="3200" b="1" i="1">
                <a:solidFill>
                  <a:schemeClr val="tx1"/>
                </a:solidFill>
                <a:latin typeface="Baby Kruffy"/>
              </a:defRPr>
            </a:lvl2pPr>
            <a:lvl3pPr marL="1143000" indent="-228600">
              <a:defRPr sz="3200" b="1" i="1">
                <a:solidFill>
                  <a:schemeClr val="tx1"/>
                </a:solidFill>
                <a:latin typeface="Baby Kruffy"/>
              </a:defRPr>
            </a:lvl3pPr>
            <a:lvl4pPr marL="1600200" indent="-228600">
              <a:defRPr sz="3200" b="1" i="1">
                <a:solidFill>
                  <a:schemeClr val="tx1"/>
                </a:solidFill>
                <a:latin typeface="Baby Kruffy"/>
              </a:defRPr>
            </a:lvl4pPr>
            <a:lvl5pPr marL="2057400" indent="-228600">
              <a:defRPr sz="3200" b="1" i="1">
                <a:solidFill>
                  <a:schemeClr val="tx1"/>
                </a:solidFill>
                <a:latin typeface="Baby Kruffy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</a:defRPr>
            </a:lvl9pPr>
          </a:lstStyle>
          <a:p>
            <a:pPr algn="ctr" eaLnBrk="1" hangingPunct="1"/>
            <a:endParaRPr kumimoji="1" lang="en-US" altLang="en-US" sz="2400" b="0" i="0">
              <a:latin typeface="Tahoma" panose="020B0604030504040204" pitchFamily="34" charset="0"/>
            </a:endParaRPr>
          </a:p>
        </p:txBody>
      </p:sp>
      <p:sp>
        <p:nvSpPr>
          <p:cNvPr id="8202" name="Text Box 9"/>
          <p:cNvSpPr txBox="1">
            <a:spLocks noChangeArrowheads="1"/>
          </p:cNvSpPr>
          <p:nvPr/>
        </p:nvSpPr>
        <p:spPr bwMode="auto">
          <a:xfrm>
            <a:off x="1106488" y="0"/>
            <a:ext cx="2595582" cy="646331"/>
          </a:xfrm>
          <a:prstGeom prst="rect">
            <a:avLst/>
          </a:prstGeom>
          <a:noFill/>
          <a:ln>
            <a:noFill/>
          </a:ln>
          <a:extLst/>
        </p:spPr>
        <p:txBody>
          <a:bodyPr wrap="none">
            <a:spAutoFit/>
          </a:bodyPr>
          <a:lstStyle>
            <a:lvl1pPr eaLnBrk="0" hangingPunct="0">
              <a:defRPr sz="3200" b="1" i="1">
                <a:solidFill>
                  <a:schemeClr val="tx1"/>
                </a:solidFill>
                <a:latin typeface="Baby Kruffy" charset="0"/>
              </a:defRPr>
            </a:lvl1pPr>
            <a:lvl2pPr marL="742950" indent="-285750" eaLnBrk="0" hangingPunct="0">
              <a:defRPr sz="3200" b="1" i="1">
                <a:solidFill>
                  <a:schemeClr val="tx1"/>
                </a:solidFill>
                <a:latin typeface="Baby Kruffy" charset="0"/>
              </a:defRPr>
            </a:lvl2pPr>
            <a:lvl3pPr marL="1143000" indent="-228600" eaLnBrk="0" hangingPunct="0">
              <a:defRPr sz="3200" b="1" i="1">
                <a:solidFill>
                  <a:schemeClr val="tx1"/>
                </a:solidFill>
                <a:latin typeface="Baby Kruffy" charset="0"/>
              </a:defRPr>
            </a:lvl3pPr>
            <a:lvl4pPr marL="1600200" indent="-228600" eaLnBrk="0" hangingPunct="0">
              <a:defRPr sz="3200" b="1" i="1">
                <a:solidFill>
                  <a:schemeClr val="tx1"/>
                </a:solidFill>
                <a:latin typeface="Baby Kruffy" charset="0"/>
              </a:defRPr>
            </a:lvl4pPr>
            <a:lvl5pPr marL="2057400" indent="-228600" eaLnBrk="0" hangingPunct="0">
              <a:defRPr sz="3200" b="1" i="1">
                <a:solidFill>
                  <a:schemeClr val="tx1"/>
                </a:solidFill>
                <a:latin typeface="Baby Kruffy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 charset="0"/>
              </a:defRPr>
            </a:lvl9pPr>
          </a:lstStyle>
          <a:p>
            <a:pPr>
              <a:defRPr/>
            </a:pPr>
            <a:r>
              <a:rPr lang="en-US" altLang="en-US" sz="3600" dirty="0" smtClean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charset="0"/>
              </a:rPr>
              <a:t>Multicasting</a:t>
            </a:r>
          </a:p>
        </p:txBody>
      </p:sp>
      <p:sp>
        <p:nvSpPr>
          <p:cNvPr id="23562" name="Rectangle 10"/>
          <p:cNvSpPr>
            <a:spLocks noChangeArrowheads="1"/>
          </p:cNvSpPr>
          <p:nvPr/>
        </p:nvSpPr>
        <p:spPr bwMode="auto">
          <a:xfrm>
            <a:off x="381000" y="1293813"/>
            <a:ext cx="7924800" cy="310854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 b="1" i="1">
                <a:solidFill>
                  <a:schemeClr val="tx1"/>
                </a:solidFill>
                <a:latin typeface="Baby Kruffy"/>
              </a:defRPr>
            </a:lvl1pPr>
            <a:lvl2pPr marL="742950" indent="-285750">
              <a:defRPr sz="3200" b="1" i="1">
                <a:solidFill>
                  <a:schemeClr val="tx1"/>
                </a:solidFill>
                <a:latin typeface="Baby Kruffy"/>
              </a:defRPr>
            </a:lvl2pPr>
            <a:lvl3pPr marL="1143000" indent="-228600">
              <a:defRPr sz="3200" b="1" i="1">
                <a:solidFill>
                  <a:schemeClr val="tx1"/>
                </a:solidFill>
                <a:latin typeface="Baby Kruffy"/>
              </a:defRPr>
            </a:lvl3pPr>
            <a:lvl4pPr marL="1600200" indent="-228600">
              <a:defRPr sz="3200" b="1" i="1">
                <a:solidFill>
                  <a:schemeClr val="tx1"/>
                </a:solidFill>
                <a:latin typeface="Baby Kruffy"/>
              </a:defRPr>
            </a:lvl4pPr>
            <a:lvl5pPr marL="2057400" indent="-228600">
              <a:defRPr sz="3200" b="1" i="1">
                <a:solidFill>
                  <a:schemeClr val="tx1"/>
                </a:solidFill>
                <a:latin typeface="Baby Kruffy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</a:defRPr>
            </a:lvl9pPr>
          </a:lstStyle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altLang="en-US" sz="2800" dirty="0">
                <a:latin typeface="Times New Roman" panose="02020603050405020304" pitchFamily="18" charset="0"/>
              </a:rPr>
              <a:t>In multicasting, there is one source and a group of destinations. </a:t>
            </a:r>
            <a:endParaRPr lang="en-US" altLang="en-US" sz="2800" dirty="0" smtClean="0">
              <a:latin typeface="Times New Roman" panose="02020603050405020304" pitchFamily="18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altLang="en-US" sz="2800" dirty="0" smtClean="0">
                <a:latin typeface="Times New Roman" panose="02020603050405020304" pitchFamily="18" charset="0"/>
              </a:rPr>
              <a:t>The </a:t>
            </a:r>
            <a:r>
              <a:rPr lang="en-US" altLang="en-US" sz="2800" dirty="0">
                <a:latin typeface="Times New Roman" panose="02020603050405020304" pitchFamily="18" charset="0"/>
              </a:rPr>
              <a:t>relationship is one to many. </a:t>
            </a:r>
            <a:endParaRPr lang="en-US" altLang="en-US" sz="2800" dirty="0" smtClean="0">
              <a:latin typeface="Times New Roman" panose="02020603050405020304" pitchFamily="18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altLang="en-US" sz="2800" dirty="0" smtClean="0">
                <a:latin typeface="Times New Roman" panose="02020603050405020304" pitchFamily="18" charset="0"/>
              </a:rPr>
              <a:t>Source </a:t>
            </a:r>
            <a:r>
              <a:rPr lang="en-US" altLang="en-US" sz="2800" dirty="0">
                <a:latin typeface="Times New Roman" panose="02020603050405020304" pitchFamily="18" charset="0"/>
              </a:rPr>
              <a:t>address is a unicast address, but the destination address is a group address, </a:t>
            </a:r>
            <a:endParaRPr lang="en-US" altLang="en-US" sz="2800" dirty="0" smtClean="0">
              <a:latin typeface="Times New Roman" panose="02020603050405020304" pitchFamily="18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altLang="en-US" sz="2800" dirty="0" smtClean="0">
                <a:latin typeface="Times New Roman" panose="02020603050405020304" pitchFamily="18" charset="0"/>
              </a:rPr>
              <a:t>The </a:t>
            </a:r>
            <a:r>
              <a:rPr lang="en-US" altLang="en-US" sz="2800" dirty="0">
                <a:latin typeface="Times New Roman" panose="02020603050405020304" pitchFamily="18" charset="0"/>
              </a:rPr>
              <a:t>group address defines the members of the group.</a:t>
            </a:r>
          </a:p>
        </p:txBody>
      </p:sp>
    </p:spTree>
    <p:extLst>
      <p:ext uri="{BB962C8B-B14F-4D97-AF65-F5344CB8AC3E}">
        <p14:creationId xmlns:p14="http://schemas.microsoft.com/office/powerpoint/2010/main" val="1127139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79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950913"/>
            <a:ext cx="7805738" cy="4818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3" name="Rectangle 14"/>
          <p:cNvSpPr>
            <a:spLocks noChangeArrowheads="1"/>
          </p:cNvSpPr>
          <p:nvPr/>
        </p:nvSpPr>
        <p:spPr bwMode="auto">
          <a:xfrm>
            <a:off x="152400" y="133350"/>
            <a:ext cx="8153400" cy="4000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sz="3200" b="1" i="1">
                <a:solidFill>
                  <a:schemeClr val="tx1"/>
                </a:solidFill>
                <a:latin typeface="Baby Kruffy"/>
              </a:defRPr>
            </a:lvl1pPr>
            <a:lvl2pPr marL="742950" indent="-285750">
              <a:defRPr sz="3200" b="1" i="1">
                <a:solidFill>
                  <a:schemeClr val="tx1"/>
                </a:solidFill>
                <a:latin typeface="Baby Kruffy"/>
              </a:defRPr>
            </a:lvl2pPr>
            <a:lvl3pPr marL="1143000" indent="-228600">
              <a:defRPr sz="3200" b="1" i="1">
                <a:solidFill>
                  <a:schemeClr val="tx1"/>
                </a:solidFill>
                <a:latin typeface="Baby Kruffy"/>
              </a:defRPr>
            </a:lvl3pPr>
            <a:lvl4pPr marL="1600200" indent="-228600">
              <a:defRPr sz="3200" b="1" i="1">
                <a:solidFill>
                  <a:schemeClr val="tx1"/>
                </a:solidFill>
                <a:latin typeface="Baby Kruffy"/>
              </a:defRPr>
            </a:lvl4pPr>
            <a:lvl5pPr marL="2057400" indent="-228600">
              <a:defRPr sz="3200" b="1" i="1">
                <a:solidFill>
                  <a:schemeClr val="tx1"/>
                </a:solidFill>
                <a:latin typeface="Baby Kruffy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</a:defRPr>
            </a:lvl9pPr>
          </a:lstStyle>
          <a:p>
            <a:r>
              <a:rPr lang="en-US" altLang="en-US" sz="2000" dirty="0" smtClean="0">
                <a:latin typeface="Times-BoldItalic"/>
              </a:rPr>
              <a:t>Multicasting</a:t>
            </a:r>
            <a:endParaRPr lang="en-US" altLang="en-US" sz="2000" dirty="0">
              <a:latin typeface="Times-BoldItalic"/>
            </a:endParaRPr>
          </a:p>
        </p:txBody>
      </p:sp>
      <p:pic>
        <p:nvPicPr>
          <p:cNvPr id="11878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4938" y="1981200"/>
            <a:ext cx="2546350" cy="1235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30460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187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87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87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87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878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878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878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878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878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878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878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878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14"/>
          <p:cNvSpPr>
            <a:spLocks noChangeArrowheads="1"/>
          </p:cNvSpPr>
          <p:nvPr/>
        </p:nvSpPr>
        <p:spPr bwMode="auto">
          <a:xfrm>
            <a:off x="152400" y="133350"/>
            <a:ext cx="8153400" cy="4000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sz="3200" b="1" i="1">
                <a:solidFill>
                  <a:schemeClr val="tx1"/>
                </a:solidFill>
                <a:latin typeface="Baby Kruffy"/>
              </a:defRPr>
            </a:lvl1pPr>
            <a:lvl2pPr marL="742950" indent="-285750">
              <a:defRPr sz="3200" b="1" i="1">
                <a:solidFill>
                  <a:schemeClr val="tx1"/>
                </a:solidFill>
                <a:latin typeface="Baby Kruffy"/>
              </a:defRPr>
            </a:lvl2pPr>
            <a:lvl3pPr marL="1143000" indent="-228600">
              <a:defRPr sz="3200" b="1" i="1">
                <a:solidFill>
                  <a:schemeClr val="tx1"/>
                </a:solidFill>
                <a:latin typeface="Baby Kruffy"/>
              </a:defRPr>
            </a:lvl3pPr>
            <a:lvl4pPr marL="1600200" indent="-228600">
              <a:defRPr sz="3200" b="1" i="1">
                <a:solidFill>
                  <a:schemeClr val="tx1"/>
                </a:solidFill>
                <a:latin typeface="Baby Kruffy"/>
              </a:defRPr>
            </a:lvl4pPr>
            <a:lvl5pPr marL="2057400" indent="-228600">
              <a:defRPr sz="3200" b="1" i="1">
                <a:solidFill>
                  <a:schemeClr val="tx1"/>
                </a:solidFill>
                <a:latin typeface="Baby Kruffy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</a:defRPr>
            </a:lvl9pPr>
          </a:lstStyle>
          <a:p>
            <a:r>
              <a:rPr lang="en-US" altLang="en-US" sz="2000" dirty="0" smtClean="0">
                <a:latin typeface="Times-BoldItalic"/>
              </a:rPr>
              <a:t>Multicasting </a:t>
            </a:r>
            <a:r>
              <a:rPr lang="en-US" altLang="en-US" sz="2000" dirty="0">
                <a:latin typeface="Times-BoldItalic"/>
              </a:rPr>
              <a:t>versus multiple unicasting</a:t>
            </a:r>
          </a:p>
        </p:txBody>
      </p:sp>
      <p:pic>
        <p:nvPicPr>
          <p:cNvPr id="11981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815975"/>
            <a:ext cx="2414588" cy="138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9814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787650"/>
            <a:ext cx="3797300" cy="330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9815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1900" y="2787650"/>
            <a:ext cx="3797300" cy="330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82856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198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198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98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98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98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981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98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981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98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981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98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981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981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Default Design">
  <a:themeElements>
    <a:clrScheme name="1_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Default Design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18" charset="0"/>
          </a:defRPr>
        </a:defPPr>
      </a:lstStyle>
    </a:lnDef>
  </a:objectDefaults>
  <a:extraClrSchemeLst>
    <a:extraClrScheme>
      <a:clrScheme name="1_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Default Design">
  <a:themeElements>
    <a:clrScheme name="1_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Default Design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18" charset="0"/>
          </a:defRPr>
        </a:defPPr>
      </a:lstStyle>
    </a:lnDef>
  </a:objectDefaults>
  <a:extraClrSchemeLst>
    <a:extraClrScheme>
      <a:clrScheme name="1_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768</TotalTime>
  <Words>1167</Words>
  <Application>Microsoft Office PowerPoint</Application>
  <PresentationFormat>On-screen Show (4:3)</PresentationFormat>
  <Paragraphs>172</Paragraphs>
  <Slides>46</Slides>
  <Notes>23</Notes>
  <HiddenSlides>0</HiddenSlides>
  <MMClips>0</MMClips>
  <ScaleCrop>false</ScaleCrop>
  <HeadingPairs>
    <vt:vector size="8" baseType="variant">
      <vt:variant>
        <vt:lpstr>Fonts Used</vt:lpstr>
      </vt:variant>
      <vt:variant>
        <vt:i4>12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0</vt:i4>
      </vt:variant>
      <vt:variant>
        <vt:lpstr>Slide Titles</vt:lpstr>
      </vt:variant>
      <vt:variant>
        <vt:i4>46</vt:i4>
      </vt:variant>
    </vt:vector>
  </HeadingPairs>
  <TitlesOfParts>
    <vt:vector size="60" baseType="lpstr">
      <vt:lpstr>宋体</vt:lpstr>
      <vt:lpstr>Arial</vt:lpstr>
      <vt:lpstr>Arial Black</vt:lpstr>
      <vt:lpstr>Baby Kruffy</vt:lpstr>
      <vt:lpstr>Tahoma</vt:lpstr>
      <vt:lpstr>Times</vt:lpstr>
      <vt:lpstr>Times New Roman</vt:lpstr>
      <vt:lpstr>Times-Bold</vt:lpstr>
      <vt:lpstr>Times-BoldItalic</vt:lpstr>
      <vt:lpstr>Times-Roman</vt:lpstr>
      <vt:lpstr>Verdana</vt:lpstr>
      <vt:lpstr>Wingdings</vt:lpstr>
      <vt:lpstr>1_Default Design</vt:lpstr>
      <vt:lpstr>2_Default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IPV6 Addressing</vt:lpstr>
      <vt:lpstr>Representation </vt:lpstr>
      <vt:lpstr>Address Space</vt:lpstr>
      <vt:lpstr>Address Space Allocation</vt:lpstr>
      <vt:lpstr>Global Unicast Address</vt:lpstr>
      <vt:lpstr>LL Addressing Schemes</vt:lpstr>
      <vt:lpstr>LL Addressing Schemes</vt:lpstr>
      <vt:lpstr>Examples</vt:lpstr>
      <vt:lpstr>PowerPoint Presentation</vt:lpstr>
      <vt:lpstr>PowerPoint Presentation</vt:lpstr>
      <vt:lpstr>Special Addresses</vt:lpstr>
      <vt:lpstr>Autoconfiguration</vt:lpstr>
      <vt:lpstr>PowerPoint Presentation</vt:lpstr>
      <vt:lpstr>IPV6 Packet Format</vt:lpstr>
      <vt:lpstr>PowerPoint Presentation</vt:lpstr>
      <vt:lpstr>PowerPoint Presentation</vt:lpstr>
      <vt:lpstr>PowerPoint Presentation</vt:lpstr>
      <vt:lpstr>Check Your Understanding</vt:lpstr>
      <vt:lpstr>Outcome</vt:lpstr>
      <vt:lpstr>THANK YOU</vt:lpstr>
    </vt:vector>
  </TitlesOfParts>
  <Company>Ashenden Designs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1: Foundation</dc:title>
  <dc:subject>Computer Networks</dc:subject>
  <dc:creator>Larry L. Peterson and Bruce S. Davie</dc:creator>
  <cp:lastModifiedBy>Admin</cp:lastModifiedBy>
  <cp:revision>966</cp:revision>
  <dcterms:created xsi:type="dcterms:W3CDTF">2008-07-27T22:34:00Z</dcterms:created>
  <dcterms:modified xsi:type="dcterms:W3CDTF">2020-12-03T11:41:11Z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1033-11.2.0.9684</vt:lpwstr>
  </property>
</Properties>
</file>